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Poiret One"/>
      <p:regular r:id="rId26"/>
    </p:embeddedFont>
    <p:embeddedFont>
      <p:font typeface="Fira Sans Extra Condensed Medium"/>
      <p:regular r:id="rId27"/>
      <p:bold r:id="rId28"/>
      <p:italic r:id="rId29"/>
      <p:boldItalic r:id="rId30"/>
    </p:embeddedFont>
    <p:embeddedFont>
      <p:font typeface="Fira Sans Condensed Medium"/>
      <p:regular r:id="rId31"/>
      <p:bold r:id="rId32"/>
      <p:italic r:id="rId33"/>
      <p:boldItalic r:id="rId34"/>
    </p:embeddedFont>
    <p:embeddedFont>
      <p:font typeface="Chivo Light"/>
      <p:regular r:id="rId35"/>
      <p:bold r:id="rId36"/>
      <p:italic r:id="rId37"/>
      <p:boldItalic r:id="rId38"/>
    </p:embeddedFont>
    <p:embeddedFont>
      <p:font typeface="Overpass Light"/>
      <p:regular r:id="rId39"/>
      <p:bold r:id="rId40"/>
      <p:italic r:id="rId41"/>
      <p:boldItalic r:id="rId42"/>
    </p:embeddedFont>
    <p:embeddedFont>
      <p:font typeface="Overpass SemiBold"/>
      <p:regular r:id="rId43"/>
      <p:bold r:id="rId44"/>
      <p:italic r:id="rId45"/>
      <p:boldItalic r:id="rId46"/>
    </p:embeddedFont>
    <p:embeddedFont>
      <p:font typeface="Chiv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verpassLight-bold.fntdata"/><Relationship Id="rId42" Type="http://schemas.openxmlformats.org/officeDocument/2006/relationships/font" Target="fonts/OverpassLight-boldItalic.fntdata"/><Relationship Id="rId41" Type="http://schemas.openxmlformats.org/officeDocument/2006/relationships/font" Target="fonts/OverpassLight-italic.fntdata"/><Relationship Id="rId44" Type="http://schemas.openxmlformats.org/officeDocument/2006/relationships/font" Target="fonts/OverpassSemiBold-bold.fntdata"/><Relationship Id="rId43" Type="http://schemas.openxmlformats.org/officeDocument/2006/relationships/font" Target="fonts/OverpassSemiBold-regular.fntdata"/><Relationship Id="rId46" Type="http://schemas.openxmlformats.org/officeDocument/2006/relationships/font" Target="fonts/OverpassSemiBold-boldItalic.fntdata"/><Relationship Id="rId45" Type="http://schemas.openxmlformats.org/officeDocument/2006/relationships/font" Target="fonts/OverpassSemi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hivo-bold.fntdata"/><Relationship Id="rId47" Type="http://schemas.openxmlformats.org/officeDocument/2006/relationships/font" Target="fonts/Chivo-regular.fntdata"/><Relationship Id="rId49" Type="http://schemas.openxmlformats.org/officeDocument/2006/relationships/font" Target="fonts/Chiv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Medium-regular.fntdata"/><Relationship Id="rId30" Type="http://schemas.openxmlformats.org/officeDocument/2006/relationships/font" Target="fonts/FiraSansExtraCondensedMedium-boldItalic.fntdata"/><Relationship Id="rId33" Type="http://schemas.openxmlformats.org/officeDocument/2006/relationships/font" Target="fonts/FiraSansCondensedMedium-italic.fntdata"/><Relationship Id="rId32" Type="http://schemas.openxmlformats.org/officeDocument/2006/relationships/font" Target="fonts/FiraSansCondensedMedium-bold.fntdata"/><Relationship Id="rId35" Type="http://schemas.openxmlformats.org/officeDocument/2006/relationships/font" Target="fonts/ChivoLight-regular.fntdata"/><Relationship Id="rId34" Type="http://schemas.openxmlformats.org/officeDocument/2006/relationships/font" Target="fonts/FiraSansCondensedMedium-boldItalic.fntdata"/><Relationship Id="rId37" Type="http://schemas.openxmlformats.org/officeDocument/2006/relationships/font" Target="fonts/ChivoLight-italic.fntdata"/><Relationship Id="rId36" Type="http://schemas.openxmlformats.org/officeDocument/2006/relationships/font" Target="fonts/ChivoLight-bold.fntdata"/><Relationship Id="rId39" Type="http://schemas.openxmlformats.org/officeDocument/2006/relationships/font" Target="fonts/OverpassLight-regular.fntdata"/><Relationship Id="rId38" Type="http://schemas.openxmlformats.org/officeDocument/2006/relationships/font" Target="fonts/ChivoLight-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font" Target="fonts/PoiretOne-regular.fntdata"/><Relationship Id="rId25" Type="http://schemas.openxmlformats.org/officeDocument/2006/relationships/slide" Target="slides/slide21.xml"/><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29" Type="http://schemas.openxmlformats.org/officeDocument/2006/relationships/font" Target="fonts/FiraSansExtraCondensedMedium-italic.fntdata"/><Relationship Id="rId50" Type="http://schemas.openxmlformats.org/officeDocument/2006/relationships/font" Target="fonts/Chiv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70d1d03a7e_1_28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0d1d03a7e_1_28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ac2f8e908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ac2f8e908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ac2f8e908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ac2f8e908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ac2f8e908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ac2f8e908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ac2f8e908f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ac2f8e908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2f8e908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2f8e908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ac2f8e908f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ac2f8e908f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ac2f8e908f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ac2f8e908f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ac2f8e908f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ac2f8e908f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c2f8e908f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c2f8e908f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ac2f8e908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ac2f8e908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6c678194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6c678194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c2f8e908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c2f8e908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ac2f8e908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ac2f8e908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ac2f8e908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ac2f8e908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6d3c88d52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6d3c88d5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6c9b588f6f_1_24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6c9b588f6f_1_24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ac2f8e90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ac2f8e90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ac2f8e908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ac2f8e908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c2f8e908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c2f8e908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6c678194d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6c678194d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80350" y="1087538"/>
            <a:ext cx="40902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b="1" sz="6000">
                <a:solidFill>
                  <a:srgbClr val="F5CDB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1424950" y="3140138"/>
            <a:ext cx="24888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atin typeface="Overpass Light"/>
                <a:ea typeface="Overpass Light"/>
                <a:cs typeface="Overpass Light"/>
                <a:sym typeface="Overpass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5" name="Shape 445"/>
        <p:cNvGrpSpPr/>
        <p:nvPr/>
      </p:nvGrpSpPr>
      <p:grpSpPr>
        <a:xfrm>
          <a:off x="0" y="0"/>
          <a:ext cx="0" cy="0"/>
          <a:chOff x="0" y="0"/>
          <a:chExt cx="0" cy="0"/>
        </a:xfrm>
      </p:grpSpPr>
      <p:sp>
        <p:nvSpPr>
          <p:cNvPr id="446" name="Google Shape;446;p11"/>
          <p:cNvSpPr txBox="1"/>
          <p:nvPr>
            <p:ph hasCustomPrompt="1" type="title"/>
          </p:nvPr>
        </p:nvSpPr>
        <p:spPr>
          <a:xfrm>
            <a:off x="1852350" y="1839025"/>
            <a:ext cx="5439300" cy="98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47" name="Google Shape;447;p11"/>
          <p:cNvSpPr txBox="1"/>
          <p:nvPr>
            <p:ph idx="1" type="subTitle"/>
          </p:nvPr>
        </p:nvSpPr>
        <p:spPr>
          <a:xfrm>
            <a:off x="2897325" y="2922363"/>
            <a:ext cx="3349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48" name="Google Shape;448;p11"/>
          <p:cNvCxnSpPr/>
          <p:nvPr/>
        </p:nvCxnSpPr>
        <p:spPr>
          <a:xfrm>
            <a:off x="190500" y="-123825"/>
            <a:ext cx="1343100" cy="5676900"/>
          </a:xfrm>
          <a:prstGeom prst="straightConnector1">
            <a:avLst/>
          </a:prstGeom>
          <a:noFill/>
          <a:ln cap="flat" cmpd="sng" w="9525">
            <a:solidFill>
              <a:schemeClr val="dk2"/>
            </a:solidFill>
            <a:prstDash val="solid"/>
            <a:round/>
            <a:headEnd len="med" w="med" type="none"/>
            <a:tailEnd len="med" w="med" type="none"/>
          </a:ln>
        </p:spPr>
      </p:cxnSp>
      <p:cxnSp>
        <p:nvCxnSpPr>
          <p:cNvPr id="449" name="Google Shape;449;p11"/>
          <p:cNvCxnSpPr/>
          <p:nvPr/>
        </p:nvCxnSpPr>
        <p:spPr>
          <a:xfrm flipH="1" rot="10800000">
            <a:off x="-1409700" y="-381075"/>
            <a:ext cx="7524600" cy="2790900"/>
          </a:xfrm>
          <a:prstGeom prst="straightConnector1">
            <a:avLst/>
          </a:prstGeom>
          <a:noFill/>
          <a:ln cap="flat" cmpd="sng" w="9525">
            <a:solidFill>
              <a:schemeClr val="dk2"/>
            </a:solidFill>
            <a:prstDash val="solid"/>
            <a:round/>
            <a:headEnd len="med" w="med" type="none"/>
            <a:tailEnd len="med" w="med" type="none"/>
          </a:ln>
        </p:spPr>
      </p:cxnSp>
      <p:grpSp>
        <p:nvGrpSpPr>
          <p:cNvPr id="450" name="Google Shape;450;p11"/>
          <p:cNvGrpSpPr/>
          <p:nvPr/>
        </p:nvGrpSpPr>
        <p:grpSpPr>
          <a:xfrm>
            <a:off x="6623925" y="4187935"/>
            <a:ext cx="2405778" cy="841262"/>
            <a:chOff x="6623925" y="4187935"/>
            <a:chExt cx="2405778" cy="841262"/>
          </a:xfrm>
        </p:grpSpPr>
        <p:sp>
          <p:nvSpPr>
            <p:cNvPr id="451" name="Google Shape;451;p11"/>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1"/>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1"/>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1"/>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1"/>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
  <p:cSld name="BIG_NUMBER_1">
    <p:spTree>
      <p:nvGrpSpPr>
        <p:cNvPr id="491" name="Shape 491"/>
        <p:cNvGrpSpPr/>
        <p:nvPr/>
      </p:nvGrpSpPr>
      <p:grpSpPr>
        <a:xfrm>
          <a:off x="0" y="0"/>
          <a:ext cx="0" cy="0"/>
          <a:chOff x="0" y="0"/>
          <a:chExt cx="0" cy="0"/>
        </a:xfrm>
      </p:grpSpPr>
      <p:sp>
        <p:nvSpPr>
          <p:cNvPr id="492" name="Google Shape;492;p12"/>
          <p:cNvSpPr txBox="1"/>
          <p:nvPr>
            <p:ph hasCustomPrompt="1" type="title"/>
          </p:nvPr>
        </p:nvSpPr>
        <p:spPr>
          <a:xfrm>
            <a:off x="619400" y="772225"/>
            <a:ext cx="5439300" cy="98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3" name="Google Shape;493;p12"/>
          <p:cNvSpPr txBox="1"/>
          <p:nvPr>
            <p:ph idx="1" type="subTitle"/>
          </p:nvPr>
        </p:nvSpPr>
        <p:spPr>
          <a:xfrm>
            <a:off x="1664375" y="1855563"/>
            <a:ext cx="33495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494" name="Google Shape;494;p12"/>
          <p:cNvSpPr txBox="1"/>
          <p:nvPr>
            <p:ph hasCustomPrompt="1" idx="2" type="title"/>
          </p:nvPr>
        </p:nvSpPr>
        <p:spPr>
          <a:xfrm>
            <a:off x="5574950" y="3067975"/>
            <a:ext cx="1910100" cy="910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55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95" name="Google Shape;495;p12"/>
          <p:cNvSpPr txBox="1"/>
          <p:nvPr>
            <p:ph idx="3" type="subTitle"/>
          </p:nvPr>
        </p:nvSpPr>
        <p:spPr>
          <a:xfrm>
            <a:off x="5435900" y="4036533"/>
            <a:ext cx="2188200" cy="57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cxnSp>
        <p:nvCxnSpPr>
          <p:cNvPr id="496" name="Google Shape;496;p12"/>
          <p:cNvCxnSpPr/>
          <p:nvPr/>
        </p:nvCxnSpPr>
        <p:spPr>
          <a:xfrm>
            <a:off x="6176650" y="-905875"/>
            <a:ext cx="5034600" cy="60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spTree>
      <p:nvGrpSpPr>
        <p:cNvPr id="497" name="Shape 497"/>
        <p:cNvGrpSpPr/>
        <p:nvPr/>
      </p:nvGrpSpPr>
      <p:grpSpPr>
        <a:xfrm>
          <a:off x="0" y="0"/>
          <a:ext cx="0" cy="0"/>
          <a:chOff x="0" y="0"/>
          <a:chExt cx="0" cy="0"/>
        </a:xfrm>
      </p:grpSpPr>
      <p:sp>
        <p:nvSpPr>
          <p:cNvPr id="498" name="Google Shape;498;p13"/>
          <p:cNvSpPr txBox="1"/>
          <p:nvPr>
            <p:ph type="ctrTitle"/>
          </p:nvPr>
        </p:nvSpPr>
        <p:spPr>
          <a:xfrm>
            <a:off x="1811638" y="1334631"/>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499" name="Google Shape;499;p13"/>
          <p:cNvSpPr txBox="1"/>
          <p:nvPr>
            <p:ph idx="1" type="subTitle"/>
          </p:nvPr>
        </p:nvSpPr>
        <p:spPr>
          <a:xfrm>
            <a:off x="1811638" y="2034370"/>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0" name="Google Shape;500;p13"/>
          <p:cNvSpPr txBox="1"/>
          <p:nvPr>
            <p:ph hasCustomPrompt="1" idx="2" type="title"/>
          </p:nvPr>
        </p:nvSpPr>
        <p:spPr>
          <a:xfrm>
            <a:off x="713038" y="165114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01" name="Google Shape;501;p13"/>
          <p:cNvSpPr txBox="1"/>
          <p:nvPr>
            <p:ph idx="3" type="ctrTitle"/>
          </p:nvPr>
        </p:nvSpPr>
        <p:spPr>
          <a:xfrm>
            <a:off x="1811638" y="2996356"/>
            <a:ext cx="2048700" cy="851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2" name="Google Shape;502;p13"/>
          <p:cNvSpPr txBox="1"/>
          <p:nvPr>
            <p:ph idx="4" type="subTitle"/>
          </p:nvPr>
        </p:nvSpPr>
        <p:spPr>
          <a:xfrm>
            <a:off x="1811638" y="3696095"/>
            <a:ext cx="218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3" name="Google Shape;503;p13"/>
          <p:cNvSpPr txBox="1"/>
          <p:nvPr>
            <p:ph hasCustomPrompt="1" idx="5" type="title"/>
          </p:nvPr>
        </p:nvSpPr>
        <p:spPr>
          <a:xfrm>
            <a:off x="713038" y="3284295"/>
            <a:ext cx="10986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04" name="Google Shape;504;p13"/>
          <p:cNvSpPr txBox="1"/>
          <p:nvPr>
            <p:ph idx="6" type="ctrTitle"/>
          </p:nvPr>
        </p:nvSpPr>
        <p:spPr>
          <a:xfrm>
            <a:off x="5303388" y="1334631"/>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5" name="Google Shape;505;p13"/>
          <p:cNvSpPr txBox="1"/>
          <p:nvPr>
            <p:ph idx="7" type="subTitle"/>
          </p:nvPr>
        </p:nvSpPr>
        <p:spPr>
          <a:xfrm>
            <a:off x="5163888" y="2034370"/>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6" name="Google Shape;506;p13"/>
          <p:cNvSpPr txBox="1"/>
          <p:nvPr>
            <p:ph hasCustomPrompt="1" idx="8" type="title"/>
          </p:nvPr>
        </p:nvSpPr>
        <p:spPr>
          <a:xfrm>
            <a:off x="7332363" y="1622570"/>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07" name="Google Shape;507;p13"/>
          <p:cNvSpPr txBox="1"/>
          <p:nvPr>
            <p:ph idx="9" type="ctrTitle"/>
          </p:nvPr>
        </p:nvSpPr>
        <p:spPr>
          <a:xfrm>
            <a:off x="5303388" y="2996356"/>
            <a:ext cx="2048700" cy="8514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200"/>
              <a:buNone/>
              <a:defRPr b="0" sz="2000">
                <a:solidFill>
                  <a:schemeClr val="dk1"/>
                </a:solidFill>
              </a:defRPr>
            </a:lvl1pPr>
            <a:lvl2pPr lvl="1" rtl="0" algn="r">
              <a:spcBef>
                <a:spcPts val="0"/>
              </a:spcBef>
              <a:spcAft>
                <a:spcPts val="0"/>
              </a:spcAft>
              <a:buClr>
                <a:srgbClr val="000000"/>
              </a:buClr>
              <a:buSzPts val="1200"/>
              <a:buNone/>
              <a:defRPr sz="1200">
                <a:solidFill>
                  <a:srgbClr val="000000"/>
                </a:solidFill>
              </a:defRPr>
            </a:lvl2pPr>
            <a:lvl3pPr lvl="2" rtl="0" algn="r">
              <a:spcBef>
                <a:spcPts val="0"/>
              </a:spcBef>
              <a:spcAft>
                <a:spcPts val="0"/>
              </a:spcAft>
              <a:buClr>
                <a:srgbClr val="000000"/>
              </a:buClr>
              <a:buSzPts val="1200"/>
              <a:buNone/>
              <a:defRPr sz="1200">
                <a:solidFill>
                  <a:srgbClr val="000000"/>
                </a:solidFill>
              </a:defRPr>
            </a:lvl3pPr>
            <a:lvl4pPr lvl="3" rtl="0" algn="r">
              <a:spcBef>
                <a:spcPts val="0"/>
              </a:spcBef>
              <a:spcAft>
                <a:spcPts val="0"/>
              </a:spcAft>
              <a:buClr>
                <a:srgbClr val="000000"/>
              </a:buClr>
              <a:buSzPts val="1200"/>
              <a:buNone/>
              <a:defRPr sz="1200">
                <a:solidFill>
                  <a:srgbClr val="000000"/>
                </a:solidFill>
              </a:defRPr>
            </a:lvl4pPr>
            <a:lvl5pPr lvl="4" rtl="0" algn="r">
              <a:spcBef>
                <a:spcPts val="0"/>
              </a:spcBef>
              <a:spcAft>
                <a:spcPts val="0"/>
              </a:spcAft>
              <a:buClr>
                <a:srgbClr val="000000"/>
              </a:buClr>
              <a:buSzPts val="1200"/>
              <a:buNone/>
              <a:defRPr sz="1200">
                <a:solidFill>
                  <a:srgbClr val="000000"/>
                </a:solidFill>
              </a:defRPr>
            </a:lvl5pPr>
            <a:lvl6pPr lvl="5" rtl="0" algn="r">
              <a:spcBef>
                <a:spcPts val="0"/>
              </a:spcBef>
              <a:spcAft>
                <a:spcPts val="0"/>
              </a:spcAft>
              <a:buClr>
                <a:srgbClr val="000000"/>
              </a:buClr>
              <a:buSzPts val="1200"/>
              <a:buNone/>
              <a:defRPr sz="1200">
                <a:solidFill>
                  <a:srgbClr val="000000"/>
                </a:solidFill>
              </a:defRPr>
            </a:lvl6pPr>
            <a:lvl7pPr lvl="6" rtl="0" algn="r">
              <a:spcBef>
                <a:spcPts val="0"/>
              </a:spcBef>
              <a:spcAft>
                <a:spcPts val="0"/>
              </a:spcAft>
              <a:buClr>
                <a:srgbClr val="000000"/>
              </a:buClr>
              <a:buSzPts val="1200"/>
              <a:buNone/>
              <a:defRPr sz="1200">
                <a:solidFill>
                  <a:srgbClr val="000000"/>
                </a:solidFill>
              </a:defRPr>
            </a:lvl7pPr>
            <a:lvl8pPr lvl="7" rtl="0" algn="r">
              <a:spcBef>
                <a:spcPts val="0"/>
              </a:spcBef>
              <a:spcAft>
                <a:spcPts val="0"/>
              </a:spcAft>
              <a:buClr>
                <a:srgbClr val="000000"/>
              </a:buClr>
              <a:buSzPts val="1200"/>
              <a:buNone/>
              <a:defRPr sz="1200">
                <a:solidFill>
                  <a:srgbClr val="000000"/>
                </a:solidFill>
              </a:defRPr>
            </a:lvl8pPr>
            <a:lvl9pPr lvl="8" rtl="0" algn="r">
              <a:spcBef>
                <a:spcPts val="0"/>
              </a:spcBef>
              <a:spcAft>
                <a:spcPts val="0"/>
              </a:spcAft>
              <a:buClr>
                <a:srgbClr val="000000"/>
              </a:buClr>
              <a:buSzPts val="1200"/>
              <a:buNone/>
              <a:defRPr sz="1200">
                <a:solidFill>
                  <a:srgbClr val="000000"/>
                </a:solidFill>
              </a:defRPr>
            </a:lvl9pPr>
          </a:lstStyle>
          <a:p/>
        </p:txBody>
      </p:sp>
      <p:sp>
        <p:nvSpPr>
          <p:cNvPr id="508" name="Google Shape;508;p13"/>
          <p:cNvSpPr txBox="1"/>
          <p:nvPr>
            <p:ph idx="13" type="subTitle"/>
          </p:nvPr>
        </p:nvSpPr>
        <p:spPr>
          <a:xfrm>
            <a:off x="5163888" y="3696095"/>
            <a:ext cx="21882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sp>
        <p:nvSpPr>
          <p:cNvPr id="509" name="Google Shape;509;p13"/>
          <p:cNvSpPr txBox="1"/>
          <p:nvPr>
            <p:ph hasCustomPrompt="1" idx="14" type="title"/>
          </p:nvPr>
        </p:nvSpPr>
        <p:spPr>
          <a:xfrm>
            <a:off x="7332363" y="3284295"/>
            <a:ext cx="1098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5000"/>
              <a:buNone/>
              <a:defRPr b="1" sz="3600"/>
            </a:lvl1pPr>
            <a:lvl2pPr lvl="1"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5000"/>
              <a:buFont typeface="Fira Sans Extra Condensed Medium"/>
              <a:buNone/>
              <a:defRPr sz="5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10" name="Google Shape;510;p13"/>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11" name="Google Shape;511;p13"/>
          <p:cNvCxnSpPr/>
          <p:nvPr/>
        </p:nvCxnSpPr>
        <p:spPr>
          <a:xfrm rot="10800000">
            <a:off x="-457200" y="1867450"/>
            <a:ext cx="1609800" cy="3819600"/>
          </a:xfrm>
          <a:prstGeom prst="straightConnector1">
            <a:avLst/>
          </a:prstGeom>
          <a:noFill/>
          <a:ln cap="flat" cmpd="sng" w="9525">
            <a:solidFill>
              <a:srgbClr val="F5CDB2"/>
            </a:solidFill>
            <a:prstDash val="solid"/>
            <a:round/>
            <a:headEnd len="med" w="med" type="none"/>
            <a:tailEnd len="med" w="med" type="none"/>
          </a:ln>
        </p:spPr>
      </p:cxnSp>
      <p:grpSp>
        <p:nvGrpSpPr>
          <p:cNvPr id="512" name="Google Shape;512;p13"/>
          <p:cNvGrpSpPr/>
          <p:nvPr/>
        </p:nvGrpSpPr>
        <p:grpSpPr>
          <a:xfrm rot="5400000">
            <a:off x="7715707" y="-16033"/>
            <a:ext cx="58051" cy="1358521"/>
            <a:chOff x="550455" y="1794369"/>
            <a:chExt cx="27314" cy="639214"/>
          </a:xfrm>
        </p:grpSpPr>
        <p:sp>
          <p:nvSpPr>
            <p:cNvPr id="513" name="Google Shape;513;p1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 Design">
  <p:cSld name="TITLE_ONLY_1_1">
    <p:spTree>
      <p:nvGrpSpPr>
        <p:cNvPr id="519" name="Shape 519"/>
        <p:cNvGrpSpPr/>
        <p:nvPr/>
      </p:nvGrpSpPr>
      <p:grpSpPr>
        <a:xfrm>
          <a:off x="0" y="0"/>
          <a:ext cx="0" cy="0"/>
          <a:chOff x="0" y="0"/>
          <a:chExt cx="0" cy="0"/>
        </a:xfrm>
      </p:grpSpPr>
      <p:sp>
        <p:nvSpPr>
          <p:cNvPr id="520" name="Google Shape;520;p1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21" name="Google Shape;521;p14"/>
          <p:cNvSpPr txBox="1"/>
          <p:nvPr>
            <p:ph idx="1" type="subTitle"/>
          </p:nvPr>
        </p:nvSpPr>
        <p:spPr>
          <a:xfrm>
            <a:off x="5927850" y="1292275"/>
            <a:ext cx="24579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r">
              <a:lnSpc>
                <a:spcPct val="100000"/>
              </a:lnSpc>
              <a:spcBef>
                <a:spcPts val="0"/>
              </a:spcBef>
              <a:spcAft>
                <a:spcPts val="0"/>
              </a:spcAft>
              <a:buClr>
                <a:srgbClr val="000000"/>
              </a:buClr>
              <a:buSzPts val="1000"/>
              <a:buNone/>
              <a:defRPr sz="1000">
                <a:solidFill>
                  <a:srgbClr val="000000"/>
                </a:solidFill>
              </a:defRPr>
            </a:lvl2pPr>
            <a:lvl3pPr lvl="2" rtl="0" algn="r">
              <a:lnSpc>
                <a:spcPct val="100000"/>
              </a:lnSpc>
              <a:spcBef>
                <a:spcPts val="0"/>
              </a:spcBef>
              <a:spcAft>
                <a:spcPts val="0"/>
              </a:spcAft>
              <a:buClr>
                <a:srgbClr val="000000"/>
              </a:buClr>
              <a:buSzPts val="1000"/>
              <a:buNone/>
              <a:defRPr sz="1000">
                <a:solidFill>
                  <a:srgbClr val="000000"/>
                </a:solidFill>
              </a:defRPr>
            </a:lvl3pPr>
            <a:lvl4pPr lvl="3" rtl="0" algn="r">
              <a:lnSpc>
                <a:spcPct val="100000"/>
              </a:lnSpc>
              <a:spcBef>
                <a:spcPts val="0"/>
              </a:spcBef>
              <a:spcAft>
                <a:spcPts val="0"/>
              </a:spcAft>
              <a:buClr>
                <a:srgbClr val="000000"/>
              </a:buClr>
              <a:buSzPts val="1000"/>
              <a:buNone/>
              <a:defRPr sz="1000">
                <a:solidFill>
                  <a:srgbClr val="000000"/>
                </a:solidFill>
              </a:defRPr>
            </a:lvl4pPr>
            <a:lvl5pPr lvl="4" rtl="0" algn="r">
              <a:lnSpc>
                <a:spcPct val="100000"/>
              </a:lnSpc>
              <a:spcBef>
                <a:spcPts val="0"/>
              </a:spcBef>
              <a:spcAft>
                <a:spcPts val="0"/>
              </a:spcAft>
              <a:buClr>
                <a:srgbClr val="000000"/>
              </a:buClr>
              <a:buSzPts val="1000"/>
              <a:buNone/>
              <a:defRPr sz="1000">
                <a:solidFill>
                  <a:srgbClr val="000000"/>
                </a:solidFill>
              </a:defRPr>
            </a:lvl5pPr>
            <a:lvl6pPr lvl="5" rtl="0" algn="r">
              <a:lnSpc>
                <a:spcPct val="100000"/>
              </a:lnSpc>
              <a:spcBef>
                <a:spcPts val="0"/>
              </a:spcBef>
              <a:spcAft>
                <a:spcPts val="0"/>
              </a:spcAft>
              <a:buClr>
                <a:srgbClr val="000000"/>
              </a:buClr>
              <a:buSzPts val="1000"/>
              <a:buNone/>
              <a:defRPr sz="1000">
                <a:solidFill>
                  <a:srgbClr val="000000"/>
                </a:solidFill>
              </a:defRPr>
            </a:lvl6pPr>
            <a:lvl7pPr lvl="6" rtl="0" algn="r">
              <a:lnSpc>
                <a:spcPct val="100000"/>
              </a:lnSpc>
              <a:spcBef>
                <a:spcPts val="0"/>
              </a:spcBef>
              <a:spcAft>
                <a:spcPts val="0"/>
              </a:spcAft>
              <a:buClr>
                <a:srgbClr val="000000"/>
              </a:buClr>
              <a:buSzPts val="1000"/>
              <a:buNone/>
              <a:defRPr sz="1000">
                <a:solidFill>
                  <a:srgbClr val="000000"/>
                </a:solidFill>
              </a:defRPr>
            </a:lvl7pPr>
            <a:lvl8pPr lvl="7" rtl="0" algn="r">
              <a:lnSpc>
                <a:spcPct val="100000"/>
              </a:lnSpc>
              <a:spcBef>
                <a:spcPts val="0"/>
              </a:spcBef>
              <a:spcAft>
                <a:spcPts val="0"/>
              </a:spcAft>
              <a:buClr>
                <a:srgbClr val="000000"/>
              </a:buClr>
              <a:buSzPts val="1000"/>
              <a:buNone/>
              <a:defRPr sz="1000">
                <a:solidFill>
                  <a:srgbClr val="000000"/>
                </a:solidFill>
              </a:defRPr>
            </a:lvl8pPr>
            <a:lvl9pPr lvl="8" rtl="0" algn="r">
              <a:lnSpc>
                <a:spcPct val="100000"/>
              </a:lnSpc>
              <a:spcBef>
                <a:spcPts val="0"/>
              </a:spcBef>
              <a:spcAft>
                <a:spcPts val="0"/>
              </a:spcAft>
              <a:buClr>
                <a:srgbClr val="000000"/>
              </a:buClr>
              <a:buSzPts val="1000"/>
              <a:buNone/>
              <a:defRPr sz="1000">
                <a:solidFill>
                  <a:srgbClr val="000000"/>
                </a:solidFill>
              </a:defRPr>
            </a:lvl9pPr>
          </a:lstStyle>
          <a:p/>
        </p:txBody>
      </p:sp>
      <p:grpSp>
        <p:nvGrpSpPr>
          <p:cNvPr id="522" name="Google Shape;522;p14"/>
          <p:cNvGrpSpPr/>
          <p:nvPr/>
        </p:nvGrpSpPr>
        <p:grpSpPr>
          <a:xfrm rot="5400000">
            <a:off x="6940166" y="-1658366"/>
            <a:ext cx="1938979" cy="2457775"/>
            <a:chOff x="304776" y="1055181"/>
            <a:chExt cx="1378977" cy="1747937"/>
          </a:xfrm>
        </p:grpSpPr>
        <p:sp>
          <p:nvSpPr>
            <p:cNvPr id="523" name="Google Shape;523;p1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14"/>
          <p:cNvGrpSpPr/>
          <p:nvPr/>
        </p:nvGrpSpPr>
        <p:grpSpPr>
          <a:xfrm rot="5400000">
            <a:off x="259391" y="3588059"/>
            <a:ext cx="1938979" cy="2457775"/>
            <a:chOff x="304776" y="1055181"/>
            <a:chExt cx="1378977" cy="1747937"/>
          </a:xfrm>
        </p:grpSpPr>
        <p:sp>
          <p:nvSpPr>
            <p:cNvPr id="704" name="Google Shape;704;p1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ONLY_2_1">
    <p:spTree>
      <p:nvGrpSpPr>
        <p:cNvPr id="884" name="Shape 884"/>
        <p:cNvGrpSpPr/>
        <p:nvPr/>
      </p:nvGrpSpPr>
      <p:grpSpPr>
        <a:xfrm>
          <a:off x="0" y="0"/>
          <a:ext cx="0" cy="0"/>
          <a:chOff x="0" y="0"/>
          <a:chExt cx="0" cy="0"/>
        </a:xfrm>
      </p:grpSpPr>
      <p:sp>
        <p:nvSpPr>
          <p:cNvPr id="885" name="Google Shape;885;p15"/>
          <p:cNvSpPr txBox="1"/>
          <p:nvPr>
            <p:ph idx="1" type="subTitle"/>
          </p:nvPr>
        </p:nvSpPr>
        <p:spPr>
          <a:xfrm>
            <a:off x="1048650"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nSpc>
                <a:spcPct val="100000"/>
              </a:lnSpc>
              <a:spcBef>
                <a:spcPts val="0"/>
              </a:spcBef>
              <a:spcAft>
                <a:spcPts val="0"/>
              </a:spcAft>
              <a:buSzPts val="1400"/>
              <a:buFont typeface="Chivo Light"/>
              <a:buNone/>
              <a:defRPr>
                <a:latin typeface="Chivo Light"/>
                <a:ea typeface="Chivo Light"/>
                <a:cs typeface="Chivo Light"/>
                <a:sym typeface="Chivo Light"/>
              </a:defRPr>
            </a:lvl2pPr>
            <a:lvl3pPr lvl="2" rtl="0">
              <a:lnSpc>
                <a:spcPct val="100000"/>
              </a:lnSpc>
              <a:spcBef>
                <a:spcPts val="0"/>
              </a:spcBef>
              <a:spcAft>
                <a:spcPts val="0"/>
              </a:spcAft>
              <a:buSzPts val="1400"/>
              <a:buFont typeface="Chivo Light"/>
              <a:buNone/>
              <a:defRPr>
                <a:latin typeface="Chivo Light"/>
                <a:ea typeface="Chivo Light"/>
                <a:cs typeface="Chivo Light"/>
                <a:sym typeface="Chivo Light"/>
              </a:defRPr>
            </a:lvl3pPr>
            <a:lvl4pPr lvl="3" rtl="0">
              <a:lnSpc>
                <a:spcPct val="100000"/>
              </a:lnSpc>
              <a:spcBef>
                <a:spcPts val="0"/>
              </a:spcBef>
              <a:spcAft>
                <a:spcPts val="0"/>
              </a:spcAft>
              <a:buSzPts val="1400"/>
              <a:buFont typeface="Chivo Light"/>
              <a:buNone/>
              <a:defRPr>
                <a:latin typeface="Chivo Light"/>
                <a:ea typeface="Chivo Light"/>
                <a:cs typeface="Chivo Light"/>
                <a:sym typeface="Chivo Light"/>
              </a:defRPr>
            </a:lvl4pPr>
            <a:lvl5pPr lvl="4" rtl="0">
              <a:lnSpc>
                <a:spcPct val="100000"/>
              </a:lnSpc>
              <a:spcBef>
                <a:spcPts val="0"/>
              </a:spcBef>
              <a:spcAft>
                <a:spcPts val="0"/>
              </a:spcAft>
              <a:buSzPts val="1400"/>
              <a:buFont typeface="Chivo Light"/>
              <a:buNone/>
              <a:defRPr>
                <a:latin typeface="Chivo Light"/>
                <a:ea typeface="Chivo Light"/>
                <a:cs typeface="Chivo Light"/>
                <a:sym typeface="Chivo Light"/>
              </a:defRPr>
            </a:lvl5pPr>
            <a:lvl6pPr lvl="5" rtl="0">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nSpc>
                <a:spcPct val="100000"/>
              </a:lnSpc>
              <a:spcBef>
                <a:spcPts val="0"/>
              </a:spcBef>
              <a:spcAft>
                <a:spcPts val="0"/>
              </a:spcAft>
              <a:buSzPts val="1400"/>
              <a:buFont typeface="Chivo Light"/>
              <a:buNone/>
              <a:defRPr>
                <a:latin typeface="Chivo Light"/>
                <a:ea typeface="Chivo Light"/>
                <a:cs typeface="Chivo Light"/>
                <a:sym typeface="Chivo Light"/>
              </a:defRPr>
            </a:lvl7pPr>
            <a:lvl8pPr lvl="7" rtl="0">
              <a:lnSpc>
                <a:spcPct val="100000"/>
              </a:lnSpc>
              <a:spcBef>
                <a:spcPts val="0"/>
              </a:spcBef>
              <a:spcAft>
                <a:spcPts val="0"/>
              </a:spcAft>
              <a:buSzPts val="1400"/>
              <a:buFont typeface="Chivo Light"/>
              <a:buNone/>
              <a:defRPr>
                <a:latin typeface="Chivo Light"/>
                <a:ea typeface="Chivo Light"/>
                <a:cs typeface="Chivo Light"/>
                <a:sym typeface="Chivo Light"/>
              </a:defRPr>
            </a:lvl8pPr>
            <a:lvl9pPr lvl="8" rtl="0">
              <a:lnSpc>
                <a:spcPct val="100000"/>
              </a:lnSpc>
              <a:spcBef>
                <a:spcPts val="0"/>
              </a:spcBef>
              <a:spcAft>
                <a:spcPts val="0"/>
              </a:spcAft>
              <a:buSzPts val="1400"/>
              <a:buFont typeface="Chivo Light"/>
              <a:buNone/>
              <a:defRPr>
                <a:latin typeface="Chivo Light"/>
                <a:ea typeface="Chivo Light"/>
                <a:cs typeface="Chivo Light"/>
                <a:sym typeface="Chivo Light"/>
              </a:defRPr>
            </a:lvl9pPr>
          </a:lstStyle>
          <a:p/>
        </p:txBody>
      </p:sp>
      <p:sp>
        <p:nvSpPr>
          <p:cNvPr id="886" name="Google Shape;886;p15"/>
          <p:cNvSpPr txBox="1"/>
          <p:nvPr>
            <p:ph idx="2" type="subTitle"/>
          </p:nvPr>
        </p:nvSpPr>
        <p:spPr>
          <a:xfrm>
            <a:off x="3653475"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gn="ctr">
              <a:lnSpc>
                <a:spcPct val="100000"/>
              </a:lnSpc>
              <a:spcBef>
                <a:spcPts val="0"/>
              </a:spcBef>
              <a:spcAft>
                <a:spcPts val="0"/>
              </a:spcAft>
              <a:buSzPts val="1400"/>
              <a:buFont typeface="Chivo Light"/>
              <a:buNone/>
              <a:defRPr>
                <a:latin typeface="Chivo Light"/>
                <a:ea typeface="Chivo Light"/>
                <a:cs typeface="Chivo Light"/>
                <a:sym typeface="Chivo Light"/>
              </a:defRPr>
            </a:lvl2pPr>
            <a:lvl3pPr lvl="2" rtl="0" algn="ctr">
              <a:lnSpc>
                <a:spcPct val="100000"/>
              </a:lnSpc>
              <a:spcBef>
                <a:spcPts val="0"/>
              </a:spcBef>
              <a:spcAft>
                <a:spcPts val="0"/>
              </a:spcAft>
              <a:buSzPts val="1400"/>
              <a:buFont typeface="Chivo Light"/>
              <a:buNone/>
              <a:defRPr>
                <a:latin typeface="Chivo Light"/>
                <a:ea typeface="Chivo Light"/>
                <a:cs typeface="Chivo Light"/>
                <a:sym typeface="Chivo Light"/>
              </a:defRPr>
            </a:lvl3pPr>
            <a:lvl4pPr lvl="3" rtl="0" algn="ctr">
              <a:lnSpc>
                <a:spcPct val="100000"/>
              </a:lnSpc>
              <a:spcBef>
                <a:spcPts val="0"/>
              </a:spcBef>
              <a:spcAft>
                <a:spcPts val="0"/>
              </a:spcAft>
              <a:buSzPts val="1400"/>
              <a:buFont typeface="Chivo Light"/>
              <a:buNone/>
              <a:defRPr>
                <a:latin typeface="Chivo Light"/>
                <a:ea typeface="Chivo Light"/>
                <a:cs typeface="Chivo Light"/>
                <a:sym typeface="Chivo Light"/>
              </a:defRPr>
            </a:lvl4pPr>
            <a:lvl5pPr lvl="4" rtl="0" algn="ctr">
              <a:lnSpc>
                <a:spcPct val="100000"/>
              </a:lnSpc>
              <a:spcBef>
                <a:spcPts val="0"/>
              </a:spcBef>
              <a:spcAft>
                <a:spcPts val="0"/>
              </a:spcAft>
              <a:buSzPts val="1400"/>
              <a:buFont typeface="Chivo Light"/>
              <a:buNone/>
              <a:defRPr>
                <a:latin typeface="Chivo Light"/>
                <a:ea typeface="Chivo Light"/>
                <a:cs typeface="Chivo Light"/>
                <a:sym typeface="Chivo Light"/>
              </a:defRPr>
            </a:lvl5pPr>
            <a:lvl6pPr lvl="5" rtl="0" algn="ctr">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gn="ctr">
              <a:lnSpc>
                <a:spcPct val="100000"/>
              </a:lnSpc>
              <a:spcBef>
                <a:spcPts val="0"/>
              </a:spcBef>
              <a:spcAft>
                <a:spcPts val="0"/>
              </a:spcAft>
              <a:buSzPts val="1400"/>
              <a:buFont typeface="Chivo Light"/>
              <a:buNone/>
              <a:defRPr>
                <a:latin typeface="Chivo Light"/>
                <a:ea typeface="Chivo Light"/>
                <a:cs typeface="Chivo Light"/>
                <a:sym typeface="Chivo Light"/>
              </a:defRPr>
            </a:lvl7pPr>
            <a:lvl8pPr lvl="7" rtl="0" algn="ctr">
              <a:lnSpc>
                <a:spcPct val="100000"/>
              </a:lnSpc>
              <a:spcBef>
                <a:spcPts val="0"/>
              </a:spcBef>
              <a:spcAft>
                <a:spcPts val="0"/>
              </a:spcAft>
              <a:buSzPts val="1400"/>
              <a:buFont typeface="Chivo Light"/>
              <a:buNone/>
              <a:defRPr>
                <a:latin typeface="Chivo Light"/>
                <a:ea typeface="Chivo Light"/>
                <a:cs typeface="Chivo Light"/>
                <a:sym typeface="Chivo Light"/>
              </a:defRPr>
            </a:lvl8pPr>
            <a:lvl9pPr lvl="8" rtl="0" algn="ctr">
              <a:lnSpc>
                <a:spcPct val="100000"/>
              </a:lnSpc>
              <a:spcBef>
                <a:spcPts val="0"/>
              </a:spcBef>
              <a:spcAft>
                <a:spcPts val="0"/>
              </a:spcAft>
              <a:buSzPts val="1400"/>
              <a:buFont typeface="Chivo Light"/>
              <a:buNone/>
              <a:defRPr>
                <a:latin typeface="Chivo Light"/>
                <a:ea typeface="Chivo Light"/>
                <a:cs typeface="Chivo Light"/>
                <a:sym typeface="Chivo Light"/>
              </a:defRPr>
            </a:lvl9pPr>
          </a:lstStyle>
          <a:p/>
        </p:txBody>
      </p:sp>
      <p:sp>
        <p:nvSpPr>
          <p:cNvPr id="887" name="Google Shape;887;p15"/>
          <p:cNvSpPr txBox="1"/>
          <p:nvPr>
            <p:ph type="ctrTitle"/>
          </p:nvPr>
        </p:nvSpPr>
        <p:spPr>
          <a:xfrm>
            <a:off x="648000"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spcBef>
                <a:spcPts val="0"/>
              </a:spcBef>
              <a:spcAft>
                <a:spcPts val="0"/>
              </a:spcAft>
              <a:buSzPts val="1600"/>
              <a:buFont typeface="Chivo"/>
              <a:buNone/>
              <a:defRPr sz="1600">
                <a:latin typeface="Chivo"/>
                <a:ea typeface="Chivo"/>
                <a:cs typeface="Chivo"/>
                <a:sym typeface="Chivo"/>
              </a:defRPr>
            </a:lvl2pPr>
            <a:lvl3pPr lvl="2" rtl="0">
              <a:spcBef>
                <a:spcPts val="0"/>
              </a:spcBef>
              <a:spcAft>
                <a:spcPts val="0"/>
              </a:spcAft>
              <a:buSzPts val="1600"/>
              <a:buFont typeface="Chivo"/>
              <a:buNone/>
              <a:defRPr sz="1600">
                <a:latin typeface="Chivo"/>
                <a:ea typeface="Chivo"/>
                <a:cs typeface="Chivo"/>
                <a:sym typeface="Chivo"/>
              </a:defRPr>
            </a:lvl3pPr>
            <a:lvl4pPr lvl="3" rtl="0">
              <a:spcBef>
                <a:spcPts val="0"/>
              </a:spcBef>
              <a:spcAft>
                <a:spcPts val="0"/>
              </a:spcAft>
              <a:buSzPts val="1600"/>
              <a:buFont typeface="Chivo"/>
              <a:buNone/>
              <a:defRPr sz="1600">
                <a:latin typeface="Chivo"/>
                <a:ea typeface="Chivo"/>
                <a:cs typeface="Chivo"/>
                <a:sym typeface="Chivo"/>
              </a:defRPr>
            </a:lvl4pPr>
            <a:lvl5pPr lvl="4" rtl="0">
              <a:spcBef>
                <a:spcPts val="0"/>
              </a:spcBef>
              <a:spcAft>
                <a:spcPts val="0"/>
              </a:spcAft>
              <a:buSzPts val="1600"/>
              <a:buFont typeface="Chivo"/>
              <a:buNone/>
              <a:defRPr sz="1600">
                <a:latin typeface="Chivo"/>
                <a:ea typeface="Chivo"/>
                <a:cs typeface="Chivo"/>
                <a:sym typeface="Chivo"/>
              </a:defRPr>
            </a:lvl5pPr>
            <a:lvl6pPr lvl="5" rtl="0">
              <a:spcBef>
                <a:spcPts val="0"/>
              </a:spcBef>
              <a:spcAft>
                <a:spcPts val="0"/>
              </a:spcAft>
              <a:buSzPts val="1600"/>
              <a:buFont typeface="Chivo"/>
              <a:buNone/>
              <a:defRPr sz="1600">
                <a:latin typeface="Chivo"/>
                <a:ea typeface="Chivo"/>
                <a:cs typeface="Chivo"/>
                <a:sym typeface="Chivo"/>
              </a:defRPr>
            </a:lvl6pPr>
            <a:lvl7pPr lvl="6" rtl="0">
              <a:spcBef>
                <a:spcPts val="0"/>
              </a:spcBef>
              <a:spcAft>
                <a:spcPts val="0"/>
              </a:spcAft>
              <a:buSzPts val="1600"/>
              <a:buFont typeface="Chivo"/>
              <a:buNone/>
              <a:defRPr sz="1600">
                <a:latin typeface="Chivo"/>
                <a:ea typeface="Chivo"/>
                <a:cs typeface="Chivo"/>
                <a:sym typeface="Chivo"/>
              </a:defRPr>
            </a:lvl7pPr>
            <a:lvl8pPr lvl="7" rtl="0">
              <a:spcBef>
                <a:spcPts val="0"/>
              </a:spcBef>
              <a:spcAft>
                <a:spcPts val="0"/>
              </a:spcAft>
              <a:buSzPts val="1600"/>
              <a:buFont typeface="Chivo"/>
              <a:buNone/>
              <a:defRPr sz="1600">
                <a:latin typeface="Chivo"/>
                <a:ea typeface="Chivo"/>
                <a:cs typeface="Chivo"/>
                <a:sym typeface="Chivo"/>
              </a:defRPr>
            </a:lvl8pPr>
            <a:lvl9pPr lvl="8" rtl="0">
              <a:spcBef>
                <a:spcPts val="0"/>
              </a:spcBef>
              <a:spcAft>
                <a:spcPts val="0"/>
              </a:spcAft>
              <a:buSzPts val="1600"/>
              <a:buFont typeface="Chivo"/>
              <a:buNone/>
              <a:defRPr sz="1600">
                <a:latin typeface="Chivo"/>
                <a:ea typeface="Chivo"/>
                <a:cs typeface="Chivo"/>
                <a:sym typeface="Chivo"/>
              </a:defRPr>
            </a:lvl9pPr>
          </a:lstStyle>
          <a:p/>
        </p:txBody>
      </p:sp>
      <p:sp>
        <p:nvSpPr>
          <p:cNvPr id="888" name="Google Shape;888;p15"/>
          <p:cNvSpPr txBox="1"/>
          <p:nvPr>
            <p:ph idx="3" type="ctrTitle"/>
          </p:nvPr>
        </p:nvSpPr>
        <p:spPr>
          <a:xfrm>
            <a:off x="3252825"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ctr">
              <a:spcBef>
                <a:spcPts val="0"/>
              </a:spcBef>
              <a:spcAft>
                <a:spcPts val="0"/>
              </a:spcAft>
              <a:buSzPts val="1600"/>
              <a:buFont typeface="Chivo"/>
              <a:buNone/>
              <a:defRPr sz="1600">
                <a:latin typeface="Chivo"/>
                <a:ea typeface="Chivo"/>
                <a:cs typeface="Chivo"/>
                <a:sym typeface="Chivo"/>
              </a:defRPr>
            </a:lvl2pPr>
            <a:lvl3pPr lvl="2" rtl="0" algn="ctr">
              <a:spcBef>
                <a:spcPts val="0"/>
              </a:spcBef>
              <a:spcAft>
                <a:spcPts val="0"/>
              </a:spcAft>
              <a:buSzPts val="1600"/>
              <a:buFont typeface="Chivo"/>
              <a:buNone/>
              <a:defRPr sz="1600">
                <a:latin typeface="Chivo"/>
                <a:ea typeface="Chivo"/>
                <a:cs typeface="Chivo"/>
                <a:sym typeface="Chivo"/>
              </a:defRPr>
            </a:lvl3pPr>
            <a:lvl4pPr lvl="3" rtl="0" algn="ctr">
              <a:spcBef>
                <a:spcPts val="0"/>
              </a:spcBef>
              <a:spcAft>
                <a:spcPts val="0"/>
              </a:spcAft>
              <a:buSzPts val="1600"/>
              <a:buFont typeface="Chivo"/>
              <a:buNone/>
              <a:defRPr sz="1600">
                <a:latin typeface="Chivo"/>
                <a:ea typeface="Chivo"/>
                <a:cs typeface="Chivo"/>
                <a:sym typeface="Chivo"/>
              </a:defRPr>
            </a:lvl4pPr>
            <a:lvl5pPr lvl="4" rtl="0" algn="ctr">
              <a:spcBef>
                <a:spcPts val="0"/>
              </a:spcBef>
              <a:spcAft>
                <a:spcPts val="0"/>
              </a:spcAft>
              <a:buSzPts val="1600"/>
              <a:buFont typeface="Chivo"/>
              <a:buNone/>
              <a:defRPr sz="1600">
                <a:latin typeface="Chivo"/>
                <a:ea typeface="Chivo"/>
                <a:cs typeface="Chivo"/>
                <a:sym typeface="Chivo"/>
              </a:defRPr>
            </a:lvl5pPr>
            <a:lvl6pPr lvl="5" rtl="0" algn="ctr">
              <a:spcBef>
                <a:spcPts val="0"/>
              </a:spcBef>
              <a:spcAft>
                <a:spcPts val="0"/>
              </a:spcAft>
              <a:buSzPts val="1600"/>
              <a:buFont typeface="Chivo"/>
              <a:buNone/>
              <a:defRPr sz="1600">
                <a:latin typeface="Chivo"/>
                <a:ea typeface="Chivo"/>
                <a:cs typeface="Chivo"/>
                <a:sym typeface="Chivo"/>
              </a:defRPr>
            </a:lvl6pPr>
            <a:lvl7pPr lvl="6" rtl="0" algn="ctr">
              <a:spcBef>
                <a:spcPts val="0"/>
              </a:spcBef>
              <a:spcAft>
                <a:spcPts val="0"/>
              </a:spcAft>
              <a:buSzPts val="1600"/>
              <a:buFont typeface="Chivo"/>
              <a:buNone/>
              <a:defRPr sz="1600">
                <a:latin typeface="Chivo"/>
                <a:ea typeface="Chivo"/>
                <a:cs typeface="Chivo"/>
                <a:sym typeface="Chivo"/>
              </a:defRPr>
            </a:lvl7pPr>
            <a:lvl8pPr lvl="7" rtl="0" algn="ctr">
              <a:spcBef>
                <a:spcPts val="0"/>
              </a:spcBef>
              <a:spcAft>
                <a:spcPts val="0"/>
              </a:spcAft>
              <a:buSzPts val="1600"/>
              <a:buFont typeface="Chivo"/>
              <a:buNone/>
              <a:defRPr sz="1600">
                <a:latin typeface="Chivo"/>
                <a:ea typeface="Chivo"/>
                <a:cs typeface="Chivo"/>
                <a:sym typeface="Chivo"/>
              </a:defRPr>
            </a:lvl8pPr>
            <a:lvl9pPr lvl="8" rtl="0" algn="ctr">
              <a:spcBef>
                <a:spcPts val="0"/>
              </a:spcBef>
              <a:spcAft>
                <a:spcPts val="0"/>
              </a:spcAft>
              <a:buSzPts val="1600"/>
              <a:buFont typeface="Chivo"/>
              <a:buNone/>
              <a:defRPr sz="1600">
                <a:latin typeface="Chivo"/>
                <a:ea typeface="Chivo"/>
                <a:cs typeface="Chivo"/>
                <a:sym typeface="Chivo"/>
              </a:defRPr>
            </a:lvl9pPr>
          </a:lstStyle>
          <a:p/>
        </p:txBody>
      </p:sp>
      <p:sp>
        <p:nvSpPr>
          <p:cNvPr id="889" name="Google Shape;889;p15"/>
          <p:cNvSpPr txBox="1"/>
          <p:nvPr>
            <p:ph idx="4" type="subTitle"/>
          </p:nvPr>
        </p:nvSpPr>
        <p:spPr>
          <a:xfrm>
            <a:off x="6282859" y="2887663"/>
            <a:ext cx="18180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Font typeface="Chivo Light"/>
              <a:buNone/>
              <a:defRPr sz="1400"/>
            </a:lvl1pPr>
            <a:lvl2pPr lvl="1" rtl="0" algn="r">
              <a:lnSpc>
                <a:spcPct val="100000"/>
              </a:lnSpc>
              <a:spcBef>
                <a:spcPts val="0"/>
              </a:spcBef>
              <a:spcAft>
                <a:spcPts val="0"/>
              </a:spcAft>
              <a:buSzPts val="1400"/>
              <a:buFont typeface="Chivo Light"/>
              <a:buNone/>
              <a:defRPr>
                <a:latin typeface="Chivo Light"/>
                <a:ea typeface="Chivo Light"/>
                <a:cs typeface="Chivo Light"/>
                <a:sym typeface="Chivo Light"/>
              </a:defRPr>
            </a:lvl2pPr>
            <a:lvl3pPr lvl="2" rtl="0" algn="r">
              <a:lnSpc>
                <a:spcPct val="100000"/>
              </a:lnSpc>
              <a:spcBef>
                <a:spcPts val="0"/>
              </a:spcBef>
              <a:spcAft>
                <a:spcPts val="0"/>
              </a:spcAft>
              <a:buSzPts val="1400"/>
              <a:buFont typeface="Chivo Light"/>
              <a:buNone/>
              <a:defRPr>
                <a:latin typeface="Chivo Light"/>
                <a:ea typeface="Chivo Light"/>
                <a:cs typeface="Chivo Light"/>
                <a:sym typeface="Chivo Light"/>
              </a:defRPr>
            </a:lvl3pPr>
            <a:lvl4pPr lvl="3" rtl="0" algn="r">
              <a:lnSpc>
                <a:spcPct val="100000"/>
              </a:lnSpc>
              <a:spcBef>
                <a:spcPts val="0"/>
              </a:spcBef>
              <a:spcAft>
                <a:spcPts val="0"/>
              </a:spcAft>
              <a:buSzPts val="1400"/>
              <a:buFont typeface="Chivo Light"/>
              <a:buNone/>
              <a:defRPr>
                <a:latin typeface="Chivo Light"/>
                <a:ea typeface="Chivo Light"/>
                <a:cs typeface="Chivo Light"/>
                <a:sym typeface="Chivo Light"/>
              </a:defRPr>
            </a:lvl4pPr>
            <a:lvl5pPr lvl="4" rtl="0" algn="r">
              <a:lnSpc>
                <a:spcPct val="100000"/>
              </a:lnSpc>
              <a:spcBef>
                <a:spcPts val="0"/>
              </a:spcBef>
              <a:spcAft>
                <a:spcPts val="0"/>
              </a:spcAft>
              <a:buSzPts val="1400"/>
              <a:buFont typeface="Chivo Light"/>
              <a:buNone/>
              <a:defRPr>
                <a:latin typeface="Chivo Light"/>
                <a:ea typeface="Chivo Light"/>
                <a:cs typeface="Chivo Light"/>
                <a:sym typeface="Chivo Light"/>
              </a:defRPr>
            </a:lvl5pPr>
            <a:lvl6pPr lvl="5" rtl="0" algn="r">
              <a:lnSpc>
                <a:spcPct val="100000"/>
              </a:lnSpc>
              <a:spcBef>
                <a:spcPts val="0"/>
              </a:spcBef>
              <a:spcAft>
                <a:spcPts val="0"/>
              </a:spcAft>
              <a:buSzPts val="1400"/>
              <a:buFont typeface="Chivo Light"/>
              <a:buNone/>
              <a:defRPr>
                <a:latin typeface="Chivo Light"/>
                <a:ea typeface="Chivo Light"/>
                <a:cs typeface="Chivo Light"/>
                <a:sym typeface="Chivo Light"/>
              </a:defRPr>
            </a:lvl6pPr>
            <a:lvl7pPr lvl="6" rtl="0" algn="r">
              <a:lnSpc>
                <a:spcPct val="100000"/>
              </a:lnSpc>
              <a:spcBef>
                <a:spcPts val="0"/>
              </a:spcBef>
              <a:spcAft>
                <a:spcPts val="0"/>
              </a:spcAft>
              <a:buSzPts val="1400"/>
              <a:buFont typeface="Chivo Light"/>
              <a:buNone/>
              <a:defRPr>
                <a:latin typeface="Chivo Light"/>
                <a:ea typeface="Chivo Light"/>
                <a:cs typeface="Chivo Light"/>
                <a:sym typeface="Chivo Light"/>
              </a:defRPr>
            </a:lvl7pPr>
            <a:lvl8pPr lvl="7" rtl="0" algn="r">
              <a:lnSpc>
                <a:spcPct val="100000"/>
              </a:lnSpc>
              <a:spcBef>
                <a:spcPts val="0"/>
              </a:spcBef>
              <a:spcAft>
                <a:spcPts val="0"/>
              </a:spcAft>
              <a:buSzPts val="1400"/>
              <a:buFont typeface="Chivo Light"/>
              <a:buNone/>
              <a:defRPr>
                <a:latin typeface="Chivo Light"/>
                <a:ea typeface="Chivo Light"/>
                <a:cs typeface="Chivo Light"/>
                <a:sym typeface="Chivo Light"/>
              </a:defRPr>
            </a:lvl8pPr>
            <a:lvl9pPr lvl="8" rtl="0" algn="r">
              <a:lnSpc>
                <a:spcPct val="100000"/>
              </a:lnSpc>
              <a:spcBef>
                <a:spcPts val="0"/>
              </a:spcBef>
              <a:spcAft>
                <a:spcPts val="0"/>
              </a:spcAft>
              <a:buSzPts val="1400"/>
              <a:buFont typeface="Chivo Light"/>
              <a:buNone/>
              <a:defRPr>
                <a:latin typeface="Chivo Light"/>
                <a:ea typeface="Chivo Light"/>
                <a:cs typeface="Chivo Light"/>
                <a:sym typeface="Chivo Light"/>
              </a:defRPr>
            </a:lvl9pPr>
          </a:lstStyle>
          <a:p/>
        </p:txBody>
      </p:sp>
      <p:sp>
        <p:nvSpPr>
          <p:cNvPr id="890" name="Google Shape;890;p15"/>
          <p:cNvSpPr txBox="1"/>
          <p:nvPr>
            <p:ph idx="5" type="ctrTitle"/>
          </p:nvPr>
        </p:nvSpPr>
        <p:spPr>
          <a:xfrm>
            <a:off x="5882209" y="2140813"/>
            <a:ext cx="26193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Chivo"/>
              <a:buNone/>
              <a:defRPr b="0" sz="2400">
                <a:solidFill>
                  <a:schemeClr val="dk1"/>
                </a:solidFill>
              </a:defRPr>
            </a:lvl1pPr>
            <a:lvl2pPr lvl="1" rtl="0" algn="r">
              <a:spcBef>
                <a:spcPts val="0"/>
              </a:spcBef>
              <a:spcAft>
                <a:spcPts val="0"/>
              </a:spcAft>
              <a:buSzPts val="1600"/>
              <a:buFont typeface="Chivo"/>
              <a:buNone/>
              <a:defRPr sz="1600">
                <a:latin typeface="Chivo"/>
                <a:ea typeface="Chivo"/>
                <a:cs typeface="Chivo"/>
                <a:sym typeface="Chivo"/>
              </a:defRPr>
            </a:lvl2pPr>
            <a:lvl3pPr lvl="2" rtl="0" algn="r">
              <a:spcBef>
                <a:spcPts val="0"/>
              </a:spcBef>
              <a:spcAft>
                <a:spcPts val="0"/>
              </a:spcAft>
              <a:buSzPts val="1600"/>
              <a:buFont typeface="Chivo"/>
              <a:buNone/>
              <a:defRPr sz="1600">
                <a:latin typeface="Chivo"/>
                <a:ea typeface="Chivo"/>
                <a:cs typeface="Chivo"/>
                <a:sym typeface="Chivo"/>
              </a:defRPr>
            </a:lvl3pPr>
            <a:lvl4pPr lvl="3" rtl="0" algn="r">
              <a:spcBef>
                <a:spcPts val="0"/>
              </a:spcBef>
              <a:spcAft>
                <a:spcPts val="0"/>
              </a:spcAft>
              <a:buSzPts val="1600"/>
              <a:buFont typeface="Chivo"/>
              <a:buNone/>
              <a:defRPr sz="1600">
                <a:latin typeface="Chivo"/>
                <a:ea typeface="Chivo"/>
                <a:cs typeface="Chivo"/>
                <a:sym typeface="Chivo"/>
              </a:defRPr>
            </a:lvl4pPr>
            <a:lvl5pPr lvl="4" rtl="0" algn="r">
              <a:spcBef>
                <a:spcPts val="0"/>
              </a:spcBef>
              <a:spcAft>
                <a:spcPts val="0"/>
              </a:spcAft>
              <a:buSzPts val="1600"/>
              <a:buFont typeface="Chivo"/>
              <a:buNone/>
              <a:defRPr sz="1600">
                <a:latin typeface="Chivo"/>
                <a:ea typeface="Chivo"/>
                <a:cs typeface="Chivo"/>
                <a:sym typeface="Chivo"/>
              </a:defRPr>
            </a:lvl5pPr>
            <a:lvl6pPr lvl="5" rtl="0" algn="r">
              <a:spcBef>
                <a:spcPts val="0"/>
              </a:spcBef>
              <a:spcAft>
                <a:spcPts val="0"/>
              </a:spcAft>
              <a:buSzPts val="1600"/>
              <a:buFont typeface="Chivo"/>
              <a:buNone/>
              <a:defRPr sz="1600">
                <a:latin typeface="Chivo"/>
                <a:ea typeface="Chivo"/>
                <a:cs typeface="Chivo"/>
                <a:sym typeface="Chivo"/>
              </a:defRPr>
            </a:lvl6pPr>
            <a:lvl7pPr lvl="6" rtl="0" algn="r">
              <a:spcBef>
                <a:spcPts val="0"/>
              </a:spcBef>
              <a:spcAft>
                <a:spcPts val="0"/>
              </a:spcAft>
              <a:buSzPts val="1600"/>
              <a:buFont typeface="Chivo"/>
              <a:buNone/>
              <a:defRPr sz="1600">
                <a:latin typeface="Chivo"/>
                <a:ea typeface="Chivo"/>
                <a:cs typeface="Chivo"/>
                <a:sym typeface="Chivo"/>
              </a:defRPr>
            </a:lvl7pPr>
            <a:lvl8pPr lvl="7" rtl="0" algn="r">
              <a:spcBef>
                <a:spcPts val="0"/>
              </a:spcBef>
              <a:spcAft>
                <a:spcPts val="0"/>
              </a:spcAft>
              <a:buSzPts val="1600"/>
              <a:buFont typeface="Chivo"/>
              <a:buNone/>
              <a:defRPr sz="1600">
                <a:latin typeface="Chivo"/>
                <a:ea typeface="Chivo"/>
                <a:cs typeface="Chivo"/>
                <a:sym typeface="Chivo"/>
              </a:defRPr>
            </a:lvl8pPr>
            <a:lvl9pPr lvl="8" rtl="0" algn="r">
              <a:spcBef>
                <a:spcPts val="0"/>
              </a:spcBef>
              <a:spcAft>
                <a:spcPts val="0"/>
              </a:spcAft>
              <a:buSzPts val="1600"/>
              <a:buFont typeface="Chivo"/>
              <a:buNone/>
              <a:defRPr sz="1600">
                <a:latin typeface="Chivo"/>
                <a:ea typeface="Chivo"/>
                <a:cs typeface="Chivo"/>
                <a:sym typeface="Chivo"/>
              </a:defRPr>
            </a:lvl9pPr>
          </a:lstStyle>
          <a:p/>
        </p:txBody>
      </p:sp>
      <p:sp>
        <p:nvSpPr>
          <p:cNvPr id="891" name="Google Shape;891;p15"/>
          <p:cNvSpPr txBox="1"/>
          <p:nvPr>
            <p:ph idx="6"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892" name="Google Shape;892;p15"/>
          <p:cNvGrpSpPr/>
          <p:nvPr/>
        </p:nvGrpSpPr>
        <p:grpSpPr>
          <a:xfrm>
            <a:off x="8300169" y="116690"/>
            <a:ext cx="725555" cy="1075044"/>
            <a:chOff x="8300169" y="116690"/>
            <a:chExt cx="725555" cy="1075044"/>
          </a:xfrm>
        </p:grpSpPr>
        <p:sp>
          <p:nvSpPr>
            <p:cNvPr id="893" name="Google Shape;893;p15"/>
            <p:cNvSpPr/>
            <p:nvPr/>
          </p:nvSpPr>
          <p:spPr>
            <a:xfrm rot="5400000">
              <a:off x="8990198" y="119548"/>
              <a:ext cx="38385" cy="32668"/>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5"/>
            <p:cNvSpPr/>
            <p:nvPr/>
          </p:nvSpPr>
          <p:spPr>
            <a:xfrm rot="5400000">
              <a:off x="8990363" y="292459"/>
              <a:ext cx="38136" cy="32585"/>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5"/>
            <p:cNvSpPr/>
            <p:nvPr/>
          </p:nvSpPr>
          <p:spPr>
            <a:xfrm rot="5400000">
              <a:off x="8990363" y="465184"/>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5"/>
            <p:cNvSpPr/>
            <p:nvPr/>
          </p:nvSpPr>
          <p:spPr>
            <a:xfrm rot="5400000">
              <a:off x="8990374" y="638189"/>
              <a:ext cx="38116" cy="32585"/>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5"/>
            <p:cNvSpPr/>
            <p:nvPr/>
          </p:nvSpPr>
          <p:spPr>
            <a:xfrm rot="5400000">
              <a:off x="8990363" y="810924"/>
              <a:ext cx="38136" cy="32585"/>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5"/>
            <p:cNvSpPr/>
            <p:nvPr/>
          </p:nvSpPr>
          <p:spPr>
            <a:xfrm rot="5400000">
              <a:off x="8990363" y="983648"/>
              <a:ext cx="38136" cy="32585"/>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5"/>
            <p:cNvSpPr/>
            <p:nvPr/>
          </p:nvSpPr>
          <p:spPr>
            <a:xfrm rot="5400000">
              <a:off x="8990363" y="1156373"/>
              <a:ext cx="38136" cy="32585"/>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5"/>
            <p:cNvSpPr/>
            <p:nvPr/>
          </p:nvSpPr>
          <p:spPr>
            <a:xfrm rot="5400000">
              <a:off x="8817059" y="119673"/>
              <a:ext cx="38116" cy="3268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5"/>
            <p:cNvSpPr/>
            <p:nvPr/>
          </p:nvSpPr>
          <p:spPr>
            <a:xfrm rot="5400000">
              <a:off x="8817100" y="292459"/>
              <a:ext cx="38136" cy="32585"/>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5"/>
            <p:cNvSpPr/>
            <p:nvPr/>
          </p:nvSpPr>
          <p:spPr>
            <a:xfrm rot="5400000">
              <a:off x="8817100" y="465184"/>
              <a:ext cx="38136" cy="32585"/>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5"/>
            <p:cNvSpPr/>
            <p:nvPr/>
          </p:nvSpPr>
          <p:spPr>
            <a:xfrm rot="5400000">
              <a:off x="8817110" y="638189"/>
              <a:ext cx="38116" cy="32585"/>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5"/>
            <p:cNvSpPr/>
            <p:nvPr/>
          </p:nvSpPr>
          <p:spPr>
            <a:xfrm rot="5400000">
              <a:off x="8817100" y="810924"/>
              <a:ext cx="38136" cy="32585"/>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5"/>
            <p:cNvSpPr/>
            <p:nvPr/>
          </p:nvSpPr>
          <p:spPr>
            <a:xfrm rot="5400000">
              <a:off x="8817100" y="983648"/>
              <a:ext cx="38136" cy="32585"/>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5"/>
            <p:cNvSpPr/>
            <p:nvPr/>
          </p:nvSpPr>
          <p:spPr>
            <a:xfrm rot="5400000">
              <a:off x="8817100" y="1156373"/>
              <a:ext cx="38136" cy="32585"/>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5"/>
            <p:cNvSpPr/>
            <p:nvPr/>
          </p:nvSpPr>
          <p:spPr>
            <a:xfrm rot="5400000">
              <a:off x="8643826" y="119455"/>
              <a:ext cx="38385" cy="32854"/>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5"/>
            <p:cNvSpPr/>
            <p:nvPr/>
          </p:nvSpPr>
          <p:spPr>
            <a:xfrm rot="5400000">
              <a:off x="8644013" y="292387"/>
              <a:ext cx="38136" cy="32730"/>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5"/>
            <p:cNvSpPr/>
            <p:nvPr/>
          </p:nvSpPr>
          <p:spPr>
            <a:xfrm rot="5400000">
              <a:off x="8644013" y="465112"/>
              <a:ext cx="38136" cy="32730"/>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5"/>
            <p:cNvSpPr/>
            <p:nvPr/>
          </p:nvSpPr>
          <p:spPr>
            <a:xfrm rot="5400000">
              <a:off x="8644023" y="638116"/>
              <a:ext cx="38116" cy="32730"/>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5"/>
            <p:cNvSpPr/>
            <p:nvPr/>
          </p:nvSpPr>
          <p:spPr>
            <a:xfrm rot="5400000">
              <a:off x="8644013" y="810851"/>
              <a:ext cx="38136" cy="32730"/>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5"/>
            <p:cNvSpPr/>
            <p:nvPr/>
          </p:nvSpPr>
          <p:spPr>
            <a:xfrm rot="5400000">
              <a:off x="8644013" y="983576"/>
              <a:ext cx="38136" cy="32730"/>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5"/>
            <p:cNvSpPr/>
            <p:nvPr/>
          </p:nvSpPr>
          <p:spPr>
            <a:xfrm rot="5400000">
              <a:off x="8644013" y="1156301"/>
              <a:ext cx="38136" cy="3273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5"/>
            <p:cNvSpPr/>
            <p:nvPr/>
          </p:nvSpPr>
          <p:spPr>
            <a:xfrm rot="5400000">
              <a:off x="8470553" y="119445"/>
              <a:ext cx="38385" cy="32875"/>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5"/>
            <p:cNvSpPr/>
            <p:nvPr/>
          </p:nvSpPr>
          <p:spPr>
            <a:xfrm rot="5400000">
              <a:off x="8470739" y="292377"/>
              <a:ext cx="38136" cy="32750"/>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5"/>
            <p:cNvSpPr/>
            <p:nvPr/>
          </p:nvSpPr>
          <p:spPr>
            <a:xfrm rot="5400000">
              <a:off x="8470739" y="465101"/>
              <a:ext cx="38136" cy="32750"/>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5"/>
            <p:cNvSpPr/>
            <p:nvPr/>
          </p:nvSpPr>
          <p:spPr>
            <a:xfrm rot="5400000">
              <a:off x="8470750" y="638106"/>
              <a:ext cx="38116" cy="32750"/>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5"/>
            <p:cNvSpPr/>
            <p:nvPr/>
          </p:nvSpPr>
          <p:spPr>
            <a:xfrm rot="5400000">
              <a:off x="8470739" y="810841"/>
              <a:ext cx="38136" cy="32750"/>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5"/>
            <p:cNvSpPr/>
            <p:nvPr/>
          </p:nvSpPr>
          <p:spPr>
            <a:xfrm rot="5400000">
              <a:off x="8470739" y="983566"/>
              <a:ext cx="38136" cy="32750"/>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5"/>
            <p:cNvSpPr/>
            <p:nvPr/>
          </p:nvSpPr>
          <p:spPr>
            <a:xfrm rot="5400000">
              <a:off x="8470739" y="1156290"/>
              <a:ext cx="38136" cy="32750"/>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5"/>
            <p:cNvSpPr/>
            <p:nvPr/>
          </p:nvSpPr>
          <p:spPr>
            <a:xfrm rot="5400000">
              <a:off x="8297341" y="119517"/>
              <a:ext cx="38385" cy="3273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5"/>
            <p:cNvSpPr/>
            <p:nvPr/>
          </p:nvSpPr>
          <p:spPr>
            <a:xfrm rot="5400000">
              <a:off x="8297538" y="292459"/>
              <a:ext cx="38136" cy="32585"/>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
            <p:cNvSpPr/>
            <p:nvPr/>
          </p:nvSpPr>
          <p:spPr>
            <a:xfrm rot="5400000">
              <a:off x="8297538" y="465184"/>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5"/>
            <p:cNvSpPr/>
            <p:nvPr/>
          </p:nvSpPr>
          <p:spPr>
            <a:xfrm rot="5400000">
              <a:off x="8297548" y="638189"/>
              <a:ext cx="38116" cy="32585"/>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5"/>
            <p:cNvSpPr/>
            <p:nvPr/>
          </p:nvSpPr>
          <p:spPr>
            <a:xfrm rot="5400000">
              <a:off x="8297538" y="810924"/>
              <a:ext cx="38136" cy="32585"/>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5"/>
            <p:cNvSpPr/>
            <p:nvPr/>
          </p:nvSpPr>
          <p:spPr>
            <a:xfrm rot="5400000">
              <a:off x="8297538" y="983648"/>
              <a:ext cx="38136" cy="32585"/>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rot="5400000">
              <a:off x="8297538" y="1156373"/>
              <a:ext cx="38136" cy="32585"/>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15"/>
          <p:cNvGrpSpPr/>
          <p:nvPr/>
        </p:nvGrpSpPr>
        <p:grpSpPr>
          <a:xfrm>
            <a:off x="119952" y="4603495"/>
            <a:ext cx="552416" cy="556580"/>
            <a:chOff x="119952" y="4603495"/>
            <a:chExt cx="552416" cy="556580"/>
          </a:xfrm>
        </p:grpSpPr>
        <p:sp>
          <p:nvSpPr>
            <p:cNvPr id="929" name="Google Shape;929;p15"/>
            <p:cNvSpPr/>
            <p:nvPr/>
          </p:nvSpPr>
          <p:spPr>
            <a:xfrm rot="5400000">
              <a:off x="636945" y="46061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5"/>
            <p:cNvSpPr/>
            <p:nvPr/>
          </p:nvSpPr>
          <p:spPr>
            <a:xfrm rot="5400000">
              <a:off x="636935" y="47789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5"/>
            <p:cNvSpPr/>
            <p:nvPr/>
          </p:nvSpPr>
          <p:spPr>
            <a:xfrm rot="5400000">
              <a:off x="636800" y="49517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rot="5400000">
              <a:off x="636945" y="51246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rot="5400000">
              <a:off x="463755" y="46062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rot="5400000">
              <a:off x="463744" y="47789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rot="5400000">
              <a:off x="463558" y="49518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rot="5400000">
              <a:off x="463703" y="51246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rot="5400000">
              <a:off x="290481" y="4606250"/>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rot="5400000">
              <a:off x="290470" y="4778985"/>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rot="5400000">
              <a:off x="290336" y="4951844"/>
              <a:ext cx="38406" cy="32605"/>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rot="5400000">
              <a:off x="290512" y="5124745"/>
              <a:ext cx="38053" cy="32605"/>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rot="5400000">
              <a:off x="117394" y="4606177"/>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rot="5400000">
              <a:off x="117383" y="4778912"/>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rot="5400000">
              <a:off x="117186" y="4951710"/>
              <a:ext cx="38406" cy="32875"/>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rot="5400000">
              <a:off x="117197" y="5124445"/>
              <a:ext cx="38385" cy="32875"/>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
    <p:spTree>
      <p:nvGrpSpPr>
        <p:cNvPr id="945" name="Shape 945"/>
        <p:cNvGrpSpPr/>
        <p:nvPr/>
      </p:nvGrpSpPr>
      <p:grpSpPr>
        <a:xfrm>
          <a:off x="0" y="0"/>
          <a:ext cx="0" cy="0"/>
          <a:chOff x="0" y="0"/>
          <a:chExt cx="0" cy="0"/>
        </a:xfrm>
      </p:grpSpPr>
      <p:sp>
        <p:nvSpPr>
          <p:cNvPr id="946" name="Google Shape;946;p16"/>
          <p:cNvSpPr txBox="1"/>
          <p:nvPr>
            <p:ph idx="1" type="subTitle"/>
          </p:nvPr>
        </p:nvSpPr>
        <p:spPr>
          <a:xfrm>
            <a:off x="2173299" y="2022051"/>
            <a:ext cx="18180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7" name="Google Shape;947;p16"/>
          <p:cNvSpPr txBox="1"/>
          <p:nvPr>
            <p:ph idx="2" type="subTitle"/>
          </p:nvPr>
        </p:nvSpPr>
        <p:spPr>
          <a:xfrm>
            <a:off x="2173299" y="3624350"/>
            <a:ext cx="16347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48" name="Google Shape;948;p16"/>
          <p:cNvSpPr txBox="1"/>
          <p:nvPr>
            <p:ph type="ctrTitle"/>
          </p:nvPr>
        </p:nvSpPr>
        <p:spPr>
          <a:xfrm>
            <a:off x="2173300" y="1626750"/>
            <a:ext cx="169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49" name="Google Shape;949;p16"/>
          <p:cNvSpPr txBox="1"/>
          <p:nvPr>
            <p:ph idx="3" type="ctrTitle"/>
          </p:nvPr>
        </p:nvSpPr>
        <p:spPr>
          <a:xfrm>
            <a:off x="2173300" y="3117875"/>
            <a:ext cx="169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50" name="Google Shape;950;p16"/>
          <p:cNvSpPr txBox="1"/>
          <p:nvPr>
            <p:ph idx="4" type="subTitle"/>
          </p:nvPr>
        </p:nvSpPr>
        <p:spPr>
          <a:xfrm>
            <a:off x="5853625" y="2022051"/>
            <a:ext cx="1818000" cy="83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51" name="Google Shape;951;p16"/>
          <p:cNvSpPr txBox="1"/>
          <p:nvPr>
            <p:ph idx="5" type="ctrTitle"/>
          </p:nvPr>
        </p:nvSpPr>
        <p:spPr>
          <a:xfrm>
            <a:off x="5853625" y="1626750"/>
            <a:ext cx="16347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52" name="Google Shape;952;p16"/>
          <p:cNvSpPr txBox="1"/>
          <p:nvPr>
            <p:ph idx="6" type="subTitle"/>
          </p:nvPr>
        </p:nvSpPr>
        <p:spPr>
          <a:xfrm>
            <a:off x="5853625" y="3624350"/>
            <a:ext cx="16347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953" name="Google Shape;953;p16"/>
          <p:cNvSpPr txBox="1"/>
          <p:nvPr>
            <p:ph idx="7" type="ctrTitle"/>
          </p:nvPr>
        </p:nvSpPr>
        <p:spPr>
          <a:xfrm>
            <a:off x="5853625" y="3117875"/>
            <a:ext cx="16347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Font typeface="Fira Sans Condensed Medium"/>
              <a:buNone/>
              <a:defRPr b="0" sz="2400">
                <a:solidFill>
                  <a:schemeClr val="dk1"/>
                </a:solidFill>
              </a:defRPr>
            </a:lvl1pPr>
            <a:lvl2pPr lvl="1"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954" name="Google Shape;954;p16"/>
          <p:cNvSpPr txBox="1"/>
          <p:nvPr>
            <p:ph idx="8"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55" name="Google Shape;955;p16"/>
          <p:cNvGrpSpPr/>
          <p:nvPr/>
        </p:nvGrpSpPr>
        <p:grpSpPr>
          <a:xfrm>
            <a:off x="115323" y="3550088"/>
            <a:ext cx="597911" cy="1537502"/>
            <a:chOff x="115323" y="3550088"/>
            <a:chExt cx="597911" cy="1537502"/>
          </a:xfrm>
        </p:grpSpPr>
        <p:sp>
          <p:nvSpPr>
            <p:cNvPr id="956" name="Google Shape;956;p16"/>
            <p:cNvSpPr/>
            <p:nvPr/>
          </p:nvSpPr>
          <p:spPr>
            <a:xfrm rot="5400000">
              <a:off x="674893" y="3553003"/>
              <a:ext cx="41255" cy="35426"/>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6"/>
            <p:cNvSpPr/>
            <p:nvPr/>
          </p:nvSpPr>
          <p:spPr>
            <a:xfrm rot="5400000">
              <a:off x="674882" y="3739964"/>
              <a:ext cx="41278" cy="35426"/>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6"/>
            <p:cNvSpPr/>
            <p:nvPr/>
          </p:nvSpPr>
          <p:spPr>
            <a:xfrm rot="5400000">
              <a:off x="674736" y="3927059"/>
              <a:ext cx="41569" cy="35426"/>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6"/>
            <p:cNvSpPr/>
            <p:nvPr/>
          </p:nvSpPr>
          <p:spPr>
            <a:xfrm rot="5400000">
              <a:off x="674893" y="4114166"/>
              <a:ext cx="41255" cy="35426"/>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6"/>
            <p:cNvSpPr/>
            <p:nvPr/>
          </p:nvSpPr>
          <p:spPr>
            <a:xfrm rot="5400000">
              <a:off x="674882" y="4301126"/>
              <a:ext cx="41278" cy="35426"/>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6"/>
            <p:cNvSpPr/>
            <p:nvPr/>
          </p:nvSpPr>
          <p:spPr>
            <a:xfrm rot="5400000">
              <a:off x="674882" y="4488076"/>
              <a:ext cx="41278" cy="35426"/>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6"/>
            <p:cNvSpPr/>
            <p:nvPr/>
          </p:nvSpPr>
          <p:spPr>
            <a:xfrm rot="5400000">
              <a:off x="674893" y="4675328"/>
              <a:ext cx="41255" cy="35426"/>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6"/>
            <p:cNvSpPr/>
            <p:nvPr/>
          </p:nvSpPr>
          <p:spPr>
            <a:xfrm rot="5400000">
              <a:off x="674882" y="4862289"/>
              <a:ext cx="41278" cy="35426"/>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6"/>
            <p:cNvSpPr/>
            <p:nvPr/>
          </p:nvSpPr>
          <p:spPr>
            <a:xfrm rot="5400000">
              <a:off x="674882" y="5049238"/>
              <a:ext cx="41278" cy="35426"/>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6"/>
            <p:cNvSpPr/>
            <p:nvPr/>
          </p:nvSpPr>
          <p:spPr>
            <a:xfrm rot="5400000">
              <a:off x="487439" y="3553081"/>
              <a:ext cx="41255" cy="35269"/>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6"/>
            <p:cNvSpPr/>
            <p:nvPr/>
          </p:nvSpPr>
          <p:spPr>
            <a:xfrm rot="5400000">
              <a:off x="487428" y="3740042"/>
              <a:ext cx="41278" cy="35269"/>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6"/>
            <p:cNvSpPr/>
            <p:nvPr/>
          </p:nvSpPr>
          <p:spPr>
            <a:xfrm rot="5400000">
              <a:off x="487226" y="3927081"/>
              <a:ext cx="41569" cy="35381"/>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6"/>
            <p:cNvSpPr/>
            <p:nvPr/>
          </p:nvSpPr>
          <p:spPr>
            <a:xfrm rot="5400000">
              <a:off x="487383" y="4114188"/>
              <a:ext cx="41255" cy="35381"/>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6"/>
            <p:cNvSpPr/>
            <p:nvPr/>
          </p:nvSpPr>
          <p:spPr>
            <a:xfrm rot="5400000">
              <a:off x="487428" y="4301205"/>
              <a:ext cx="41278" cy="35269"/>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6"/>
            <p:cNvSpPr/>
            <p:nvPr/>
          </p:nvSpPr>
          <p:spPr>
            <a:xfrm rot="5400000">
              <a:off x="487428" y="4488154"/>
              <a:ext cx="41278" cy="35269"/>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6"/>
            <p:cNvSpPr/>
            <p:nvPr/>
          </p:nvSpPr>
          <p:spPr>
            <a:xfrm rot="5400000">
              <a:off x="487439" y="4675407"/>
              <a:ext cx="41255" cy="35269"/>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6"/>
            <p:cNvSpPr/>
            <p:nvPr/>
          </p:nvSpPr>
          <p:spPr>
            <a:xfrm rot="5400000">
              <a:off x="487428" y="4862367"/>
              <a:ext cx="41278" cy="35269"/>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6"/>
            <p:cNvSpPr/>
            <p:nvPr/>
          </p:nvSpPr>
          <p:spPr>
            <a:xfrm rot="5400000">
              <a:off x="487428" y="5049317"/>
              <a:ext cx="41278" cy="35269"/>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6"/>
            <p:cNvSpPr/>
            <p:nvPr/>
          </p:nvSpPr>
          <p:spPr>
            <a:xfrm rot="5400000">
              <a:off x="299895" y="3553070"/>
              <a:ext cx="41255" cy="35291"/>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6"/>
            <p:cNvSpPr/>
            <p:nvPr/>
          </p:nvSpPr>
          <p:spPr>
            <a:xfrm rot="5400000">
              <a:off x="299884" y="3740031"/>
              <a:ext cx="41278" cy="35291"/>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6"/>
            <p:cNvSpPr/>
            <p:nvPr/>
          </p:nvSpPr>
          <p:spPr>
            <a:xfrm rot="5400000">
              <a:off x="299739" y="3927126"/>
              <a:ext cx="41569" cy="35291"/>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6"/>
            <p:cNvSpPr/>
            <p:nvPr/>
          </p:nvSpPr>
          <p:spPr>
            <a:xfrm rot="5400000">
              <a:off x="299929" y="4114266"/>
              <a:ext cx="41188" cy="35291"/>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6"/>
            <p:cNvSpPr/>
            <p:nvPr/>
          </p:nvSpPr>
          <p:spPr>
            <a:xfrm rot="5400000">
              <a:off x="299884" y="4301194"/>
              <a:ext cx="41278" cy="35291"/>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6"/>
            <p:cNvSpPr/>
            <p:nvPr/>
          </p:nvSpPr>
          <p:spPr>
            <a:xfrm rot="5400000">
              <a:off x="299884" y="4488143"/>
              <a:ext cx="41278" cy="35291"/>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6"/>
            <p:cNvSpPr/>
            <p:nvPr/>
          </p:nvSpPr>
          <p:spPr>
            <a:xfrm rot="5400000">
              <a:off x="299895" y="4675395"/>
              <a:ext cx="41255" cy="35291"/>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6"/>
            <p:cNvSpPr/>
            <p:nvPr/>
          </p:nvSpPr>
          <p:spPr>
            <a:xfrm rot="5400000">
              <a:off x="299884" y="4862356"/>
              <a:ext cx="41278" cy="35291"/>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6"/>
            <p:cNvSpPr/>
            <p:nvPr/>
          </p:nvSpPr>
          <p:spPr>
            <a:xfrm rot="5400000">
              <a:off x="299884" y="5049306"/>
              <a:ext cx="41278" cy="35291"/>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6"/>
            <p:cNvSpPr/>
            <p:nvPr/>
          </p:nvSpPr>
          <p:spPr>
            <a:xfrm rot="5400000">
              <a:off x="112554" y="3552992"/>
              <a:ext cx="41255" cy="35448"/>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6"/>
            <p:cNvSpPr/>
            <p:nvPr/>
          </p:nvSpPr>
          <p:spPr>
            <a:xfrm rot="5400000">
              <a:off x="112542" y="3739952"/>
              <a:ext cx="41278" cy="35448"/>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6"/>
            <p:cNvSpPr/>
            <p:nvPr/>
          </p:nvSpPr>
          <p:spPr>
            <a:xfrm rot="5400000">
              <a:off x="112329" y="3926981"/>
              <a:ext cx="41569" cy="35583"/>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6"/>
            <p:cNvSpPr/>
            <p:nvPr/>
          </p:nvSpPr>
          <p:spPr>
            <a:xfrm rot="5400000">
              <a:off x="112341" y="4113941"/>
              <a:ext cx="41547" cy="35583"/>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6"/>
            <p:cNvSpPr/>
            <p:nvPr/>
          </p:nvSpPr>
          <p:spPr>
            <a:xfrm rot="5400000">
              <a:off x="112542" y="4301115"/>
              <a:ext cx="41278" cy="35448"/>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6"/>
            <p:cNvSpPr/>
            <p:nvPr/>
          </p:nvSpPr>
          <p:spPr>
            <a:xfrm rot="5400000">
              <a:off x="112542" y="4488065"/>
              <a:ext cx="41278" cy="35448"/>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6"/>
            <p:cNvSpPr/>
            <p:nvPr/>
          </p:nvSpPr>
          <p:spPr>
            <a:xfrm rot="5400000">
              <a:off x="112554" y="4675317"/>
              <a:ext cx="41255" cy="35448"/>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6"/>
            <p:cNvSpPr/>
            <p:nvPr/>
          </p:nvSpPr>
          <p:spPr>
            <a:xfrm rot="5400000">
              <a:off x="112542" y="4862278"/>
              <a:ext cx="41278" cy="35448"/>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6"/>
            <p:cNvSpPr/>
            <p:nvPr/>
          </p:nvSpPr>
          <p:spPr>
            <a:xfrm rot="5400000">
              <a:off x="112542" y="5049227"/>
              <a:ext cx="41278" cy="35448"/>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16"/>
          <p:cNvGrpSpPr/>
          <p:nvPr/>
        </p:nvGrpSpPr>
        <p:grpSpPr>
          <a:xfrm rot="5400000">
            <a:off x="7715707" y="-16033"/>
            <a:ext cx="58051" cy="1358521"/>
            <a:chOff x="550455" y="1794369"/>
            <a:chExt cx="27314" cy="639214"/>
          </a:xfrm>
        </p:grpSpPr>
        <p:sp>
          <p:nvSpPr>
            <p:cNvPr id="993" name="Google Shape;993;p1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999" name="Shape 999"/>
        <p:cNvGrpSpPr/>
        <p:nvPr/>
      </p:nvGrpSpPr>
      <p:grpSpPr>
        <a:xfrm>
          <a:off x="0" y="0"/>
          <a:ext cx="0" cy="0"/>
          <a:chOff x="0" y="0"/>
          <a:chExt cx="0" cy="0"/>
        </a:xfrm>
      </p:grpSpPr>
      <p:sp>
        <p:nvSpPr>
          <p:cNvPr id="1000" name="Google Shape;1000;p17"/>
          <p:cNvSpPr/>
          <p:nvPr/>
        </p:nvSpPr>
        <p:spPr>
          <a:xfrm>
            <a:off x="422027" y="4816129"/>
            <a:ext cx="1606" cy="1310"/>
          </a:xfrm>
          <a:custGeom>
            <a:rect b="b" l="l" r="r" t="t"/>
            <a:pathLst>
              <a:path extrusionOk="0" h="31" w="38">
                <a:moveTo>
                  <a:pt x="34" y="0"/>
                </a:moveTo>
                <a:lnTo>
                  <a:pt x="1" y="31"/>
                </a:lnTo>
                <a:cubicBezTo>
                  <a:pt x="21" y="17"/>
                  <a:pt x="38" y="4"/>
                  <a:pt x="3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7"/>
          <p:cNvSpPr/>
          <p:nvPr/>
        </p:nvSpPr>
        <p:spPr>
          <a:xfrm>
            <a:off x="451355" y="4831004"/>
            <a:ext cx="3169" cy="3085"/>
          </a:xfrm>
          <a:custGeom>
            <a:rect b="b" l="l" r="r" t="t"/>
            <a:pathLst>
              <a:path extrusionOk="0" h="73" w="75">
                <a:moveTo>
                  <a:pt x="63" y="1"/>
                </a:moveTo>
                <a:cubicBezTo>
                  <a:pt x="44" y="1"/>
                  <a:pt x="26" y="41"/>
                  <a:pt x="0" y="72"/>
                </a:cubicBezTo>
                <a:lnTo>
                  <a:pt x="74" y="5"/>
                </a:lnTo>
                <a:cubicBezTo>
                  <a:pt x="70" y="2"/>
                  <a:pt x="67" y="1"/>
                  <a:pt x="63"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7"/>
          <p:cNvSpPr/>
          <p:nvPr/>
        </p:nvSpPr>
        <p:spPr>
          <a:xfrm>
            <a:off x="401405" y="4773617"/>
            <a:ext cx="42" cy="718"/>
          </a:xfrm>
          <a:custGeom>
            <a:rect b="b" l="l" r="r" t="t"/>
            <a:pathLst>
              <a:path extrusionOk="0" h="17" w="1">
                <a:moveTo>
                  <a:pt x="1" y="0"/>
                </a:moveTo>
                <a:lnTo>
                  <a:pt x="1" y="0"/>
                </a:lnTo>
                <a:cubicBezTo>
                  <a:pt x="1" y="17"/>
                  <a:pt x="1" y="14"/>
                  <a:pt x="1"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7"/>
          <p:cNvSpPr/>
          <p:nvPr/>
        </p:nvSpPr>
        <p:spPr>
          <a:xfrm>
            <a:off x="450636" y="4834046"/>
            <a:ext cx="761" cy="592"/>
          </a:xfrm>
          <a:custGeom>
            <a:rect b="b" l="l" r="r" t="t"/>
            <a:pathLst>
              <a:path extrusionOk="0" h="14" w="18">
                <a:moveTo>
                  <a:pt x="17" y="0"/>
                </a:moveTo>
                <a:lnTo>
                  <a:pt x="0" y="11"/>
                </a:lnTo>
                <a:lnTo>
                  <a:pt x="4" y="14"/>
                </a:lnTo>
                <a:lnTo>
                  <a:pt x="17"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7"/>
          <p:cNvSpPr/>
          <p:nvPr/>
        </p:nvSpPr>
        <p:spPr>
          <a:xfrm>
            <a:off x="417337" y="4783548"/>
            <a:ext cx="2028" cy="5578"/>
          </a:xfrm>
          <a:custGeom>
            <a:rect b="b" l="l" r="r" t="t"/>
            <a:pathLst>
              <a:path extrusionOk="0" h="132" w="48">
                <a:moveTo>
                  <a:pt x="48" y="1"/>
                </a:moveTo>
                <a:lnTo>
                  <a:pt x="1" y="132"/>
                </a:lnTo>
                <a:lnTo>
                  <a:pt x="1" y="132"/>
                </a:lnTo>
                <a:lnTo>
                  <a:pt x="38" y="88"/>
                </a:lnTo>
                <a:cubicBezTo>
                  <a:pt x="38" y="58"/>
                  <a:pt x="41" y="31"/>
                  <a:pt x="48" y="1"/>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7"/>
          <p:cNvSpPr/>
          <p:nvPr/>
        </p:nvSpPr>
        <p:spPr>
          <a:xfrm>
            <a:off x="409688" y="4786844"/>
            <a:ext cx="4986" cy="4014"/>
          </a:xfrm>
          <a:custGeom>
            <a:rect b="b" l="l" r="r" t="t"/>
            <a:pathLst>
              <a:path extrusionOk="0" h="95" w="118">
                <a:moveTo>
                  <a:pt x="94" y="0"/>
                </a:moveTo>
                <a:lnTo>
                  <a:pt x="94" y="0"/>
                </a:lnTo>
                <a:cubicBezTo>
                  <a:pt x="74" y="37"/>
                  <a:pt x="0" y="88"/>
                  <a:pt x="50" y="94"/>
                </a:cubicBezTo>
                <a:cubicBezTo>
                  <a:pt x="67" y="61"/>
                  <a:pt x="118" y="44"/>
                  <a:pt x="94" y="0"/>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7"/>
          <p:cNvSpPr/>
          <p:nvPr/>
        </p:nvSpPr>
        <p:spPr>
          <a:xfrm>
            <a:off x="420464" y="4800916"/>
            <a:ext cx="2197" cy="3169"/>
          </a:xfrm>
          <a:custGeom>
            <a:rect b="b" l="l" r="r" t="t"/>
            <a:pathLst>
              <a:path extrusionOk="0" h="75" w="52">
                <a:moveTo>
                  <a:pt x="51" y="0"/>
                </a:moveTo>
                <a:lnTo>
                  <a:pt x="24" y="24"/>
                </a:lnTo>
                <a:cubicBezTo>
                  <a:pt x="1" y="54"/>
                  <a:pt x="4" y="61"/>
                  <a:pt x="11" y="74"/>
                </a:cubicBezTo>
                <a:lnTo>
                  <a:pt x="51"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7"/>
          <p:cNvSpPr/>
          <p:nvPr/>
        </p:nvSpPr>
        <p:spPr>
          <a:xfrm>
            <a:off x="429000" y="4816002"/>
            <a:ext cx="3465" cy="4564"/>
          </a:xfrm>
          <a:custGeom>
            <a:rect b="b" l="l" r="r" t="t"/>
            <a:pathLst>
              <a:path extrusionOk="0" h="108" w="82">
                <a:moveTo>
                  <a:pt x="78" y="0"/>
                </a:moveTo>
                <a:lnTo>
                  <a:pt x="1" y="108"/>
                </a:lnTo>
                <a:lnTo>
                  <a:pt x="81" y="7"/>
                </a:lnTo>
                <a:lnTo>
                  <a:pt x="78" y="0"/>
                </a:ln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7"/>
          <p:cNvSpPr/>
          <p:nvPr/>
        </p:nvSpPr>
        <p:spPr>
          <a:xfrm>
            <a:off x="445945" y="4819805"/>
            <a:ext cx="2324" cy="3043"/>
          </a:xfrm>
          <a:custGeom>
            <a:rect b="b" l="l" r="r" t="t"/>
            <a:pathLst>
              <a:path extrusionOk="0" h="72" w="55">
                <a:moveTo>
                  <a:pt x="10" y="1"/>
                </a:moveTo>
                <a:lnTo>
                  <a:pt x="10" y="1"/>
                </a:lnTo>
                <a:cubicBezTo>
                  <a:pt x="12" y="5"/>
                  <a:pt x="15" y="7"/>
                  <a:pt x="19" y="9"/>
                </a:cubicBezTo>
                <a:lnTo>
                  <a:pt x="19" y="9"/>
                </a:lnTo>
                <a:cubicBezTo>
                  <a:pt x="18" y="4"/>
                  <a:pt x="15" y="1"/>
                  <a:pt x="10" y="1"/>
                </a:cubicBezTo>
                <a:close/>
                <a:moveTo>
                  <a:pt x="19" y="9"/>
                </a:moveTo>
                <a:lnTo>
                  <a:pt x="19" y="9"/>
                </a:lnTo>
                <a:cubicBezTo>
                  <a:pt x="23" y="27"/>
                  <a:pt x="0" y="71"/>
                  <a:pt x="7" y="71"/>
                </a:cubicBezTo>
                <a:cubicBezTo>
                  <a:pt x="10" y="71"/>
                  <a:pt x="23" y="57"/>
                  <a:pt x="54" y="18"/>
                </a:cubicBezTo>
                <a:cubicBezTo>
                  <a:pt x="49" y="8"/>
                  <a:pt x="31" y="13"/>
                  <a:pt x="19" y="9"/>
                </a:cubicBezTo>
                <a:close/>
              </a:path>
            </a:pathLst>
          </a:custGeom>
          <a:solidFill>
            <a:srgbClr val="FFC9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7"/>
          <p:cNvSpPr txBox="1"/>
          <p:nvPr>
            <p:ph type="ctrTitle"/>
          </p:nvPr>
        </p:nvSpPr>
        <p:spPr>
          <a:xfrm>
            <a:off x="1107544" y="1550975"/>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0" name="Google Shape;1010;p17"/>
          <p:cNvSpPr txBox="1"/>
          <p:nvPr>
            <p:ph idx="1" type="subTitle"/>
          </p:nvPr>
        </p:nvSpPr>
        <p:spPr>
          <a:xfrm>
            <a:off x="1107544" y="2069460"/>
            <a:ext cx="1906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11" name="Google Shape;1011;p17"/>
          <p:cNvSpPr txBox="1"/>
          <p:nvPr>
            <p:ph idx="2" type="ctrTitle"/>
          </p:nvPr>
        </p:nvSpPr>
        <p:spPr>
          <a:xfrm>
            <a:off x="3979372" y="1550975"/>
            <a:ext cx="11793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2" name="Google Shape;1012;p17"/>
          <p:cNvSpPr txBox="1"/>
          <p:nvPr>
            <p:ph idx="3" type="subTitle"/>
          </p:nvPr>
        </p:nvSpPr>
        <p:spPr>
          <a:xfrm>
            <a:off x="3501775" y="2069450"/>
            <a:ext cx="21345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13" name="Google Shape;1013;p17"/>
          <p:cNvSpPr txBox="1"/>
          <p:nvPr>
            <p:ph idx="4" type="ctrTitle"/>
          </p:nvPr>
        </p:nvSpPr>
        <p:spPr>
          <a:xfrm>
            <a:off x="6344232" y="1550975"/>
            <a:ext cx="14970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4" name="Google Shape;1014;p17"/>
          <p:cNvSpPr txBox="1"/>
          <p:nvPr>
            <p:ph idx="5" type="subTitle"/>
          </p:nvPr>
        </p:nvSpPr>
        <p:spPr>
          <a:xfrm>
            <a:off x="6051800" y="2069450"/>
            <a:ext cx="2082000" cy="83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15" name="Google Shape;1015;p17"/>
          <p:cNvSpPr txBox="1"/>
          <p:nvPr>
            <p:ph idx="6" type="ctrTitle"/>
          </p:nvPr>
        </p:nvSpPr>
        <p:spPr>
          <a:xfrm>
            <a:off x="1107544" y="325211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6" name="Google Shape;1016;p17"/>
          <p:cNvSpPr txBox="1"/>
          <p:nvPr>
            <p:ph idx="7" type="subTitle"/>
          </p:nvPr>
        </p:nvSpPr>
        <p:spPr>
          <a:xfrm>
            <a:off x="1107544" y="3765275"/>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17" name="Google Shape;1017;p17"/>
          <p:cNvSpPr txBox="1"/>
          <p:nvPr>
            <p:ph idx="8" type="ctrTitle"/>
          </p:nvPr>
        </p:nvSpPr>
        <p:spPr>
          <a:xfrm>
            <a:off x="3615772" y="325211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18" name="Google Shape;1018;p17"/>
          <p:cNvSpPr txBox="1"/>
          <p:nvPr>
            <p:ph idx="9" type="subTitle"/>
          </p:nvPr>
        </p:nvSpPr>
        <p:spPr>
          <a:xfrm>
            <a:off x="3501713" y="3765275"/>
            <a:ext cx="2134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19" name="Google Shape;1019;p17"/>
          <p:cNvSpPr txBox="1"/>
          <p:nvPr>
            <p:ph idx="13" type="ctrTitle"/>
          </p:nvPr>
        </p:nvSpPr>
        <p:spPr>
          <a:xfrm>
            <a:off x="6139482" y="3252112"/>
            <a:ext cx="1906500" cy="448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1400"/>
              <a:buFont typeface="Chivo"/>
              <a:buNone/>
              <a:defRPr b="0" sz="2000">
                <a:solidFill>
                  <a:schemeClr val="dk1"/>
                </a:solidFill>
              </a:defRPr>
            </a:lvl1pPr>
            <a:lvl2pPr lvl="1"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2pPr>
            <a:lvl3pPr lvl="2"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3pPr>
            <a:lvl4pPr lvl="3"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4pPr>
            <a:lvl5pPr lvl="4"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5pPr>
            <a:lvl6pPr lvl="5"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6pPr>
            <a:lvl7pPr lvl="6"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7pPr>
            <a:lvl8pPr lvl="7"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8pPr>
            <a:lvl9pPr lvl="8" rtl="0" algn="ctr">
              <a:spcBef>
                <a:spcPts val="0"/>
              </a:spcBef>
              <a:spcAft>
                <a:spcPts val="0"/>
              </a:spcAft>
              <a:buClr>
                <a:schemeClr val="dk1"/>
              </a:buClr>
              <a:buSzPts val="1400"/>
              <a:buFont typeface="Chivo"/>
              <a:buNone/>
              <a:defRPr sz="1400">
                <a:solidFill>
                  <a:schemeClr val="dk1"/>
                </a:solidFill>
                <a:latin typeface="Chivo"/>
                <a:ea typeface="Chivo"/>
                <a:cs typeface="Chivo"/>
                <a:sym typeface="Chivo"/>
              </a:defRPr>
            </a:lvl9pPr>
          </a:lstStyle>
          <a:p/>
        </p:txBody>
      </p:sp>
      <p:sp>
        <p:nvSpPr>
          <p:cNvPr id="1020" name="Google Shape;1020;p17"/>
          <p:cNvSpPr txBox="1"/>
          <p:nvPr>
            <p:ph idx="14" type="subTitle"/>
          </p:nvPr>
        </p:nvSpPr>
        <p:spPr>
          <a:xfrm>
            <a:off x="6139482" y="3765275"/>
            <a:ext cx="1906500" cy="84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434343"/>
              </a:buClr>
              <a:buSzPts val="1400"/>
              <a:buFont typeface="Chivo Light"/>
              <a:buNone/>
              <a:defRPr sz="1400">
                <a:solidFill>
                  <a:schemeClr val="dk1"/>
                </a:solidFill>
              </a:defRPr>
            </a:lvl1pPr>
            <a:lvl2pPr lvl="1"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2pPr>
            <a:lvl3pPr lvl="2"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3pPr>
            <a:lvl4pPr lvl="3"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4pPr>
            <a:lvl5pPr lvl="4"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5pPr>
            <a:lvl6pPr lvl="5"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6pPr>
            <a:lvl7pPr lvl="6"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7pPr>
            <a:lvl8pPr lvl="7"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8pPr>
            <a:lvl9pPr lvl="8" rtl="0" algn="ctr">
              <a:lnSpc>
                <a:spcPct val="100000"/>
              </a:lnSpc>
              <a:spcBef>
                <a:spcPts val="0"/>
              </a:spcBef>
              <a:spcAft>
                <a:spcPts val="0"/>
              </a:spcAft>
              <a:buClr>
                <a:srgbClr val="434343"/>
              </a:buClr>
              <a:buSzPts val="1400"/>
              <a:buFont typeface="Chivo Light"/>
              <a:buNone/>
              <a:defRPr>
                <a:solidFill>
                  <a:srgbClr val="434343"/>
                </a:solidFill>
                <a:latin typeface="Chivo Light"/>
                <a:ea typeface="Chivo Light"/>
                <a:cs typeface="Chivo Light"/>
                <a:sym typeface="Chivo Light"/>
              </a:defRPr>
            </a:lvl9pPr>
          </a:lstStyle>
          <a:p/>
        </p:txBody>
      </p:sp>
      <p:sp>
        <p:nvSpPr>
          <p:cNvPr id="1021" name="Google Shape;1021;p17"/>
          <p:cNvSpPr txBox="1"/>
          <p:nvPr>
            <p:ph idx="15"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TITLE_AND_BODY_1">
    <p:spTree>
      <p:nvGrpSpPr>
        <p:cNvPr id="1022" name="Shape 1022"/>
        <p:cNvGrpSpPr/>
        <p:nvPr/>
      </p:nvGrpSpPr>
      <p:grpSpPr>
        <a:xfrm>
          <a:off x="0" y="0"/>
          <a:ext cx="0" cy="0"/>
          <a:chOff x="0" y="0"/>
          <a:chExt cx="0" cy="0"/>
        </a:xfrm>
      </p:grpSpPr>
      <p:sp>
        <p:nvSpPr>
          <p:cNvPr id="1023" name="Google Shape;1023;p18"/>
          <p:cNvSpPr txBox="1"/>
          <p:nvPr>
            <p:ph idx="1" type="body"/>
          </p:nvPr>
        </p:nvSpPr>
        <p:spPr>
          <a:xfrm>
            <a:off x="761325" y="1375650"/>
            <a:ext cx="7836000" cy="29970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00">
                <a:latin typeface="Chivo Light"/>
                <a:ea typeface="Chivo Light"/>
                <a:cs typeface="Chivo Light"/>
                <a:sym typeface="Chivo Light"/>
              </a:defRPr>
            </a:lvl1pPr>
            <a:lvl2pPr indent="-304800" lvl="1" marL="914400" rtl="0">
              <a:spcBef>
                <a:spcPts val="1600"/>
              </a:spcBef>
              <a:spcAft>
                <a:spcPts val="0"/>
              </a:spcAft>
              <a:buSzPts val="1200"/>
              <a:buFont typeface="Roboto Condensed Light"/>
              <a:buAutoNum type="alphaLcPeriod"/>
              <a:defRPr/>
            </a:lvl2pPr>
            <a:lvl3pPr indent="-304800" lvl="2" marL="1371600" rtl="0">
              <a:spcBef>
                <a:spcPts val="1600"/>
              </a:spcBef>
              <a:spcAft>
                <a:spcPts val="0"/>
              </a:spcAft>
              <a:buSzPts val="1200"/>
              <a:buFont typeface="Roboto Condensed Light"/>
              <a:buAutoNum type="romanLcPeriod"/>
              <a:defRPr/>
            </a:lvl3pPr>
            <a:lvl4pPr indent="-304800" lvl="3" marL="1828800" rtl="0">
              <a:spcBef>
                <a:spcPts val="1600"/>
              </a:spcBef>
              <a:spcAft>
                <a:spcPts val="0"/>
              </a:spcAft>
              <a:buSzPts val="1200"/>
              <a:buFont typeface="Roboto Condensed Light"/>
              <a:buAutoNum type="arabicPeriod"/>
              <a:defRPr/>
            </a:lvl4pPr>
            <a:lvl5pPr indent="-304800" lvl="4" marL="2286000" rtl="0">
              <a:spcBef>
                <a:spcPts val="1600"/>
              </a:spcBef>
              <a:spcAft>
                <a:spcPts val="0"/>
              </a:spcAft>
              <a:buSzPts val="1200"/>
              <a:buFont typeface="Roboto Condensed Light"/>
              <a:buAutoNum type="alphaLcPeriod"/>
              <a:defRPr/>
            </a:lvl5pPr>
            <a:lvl6pPr indent="-304800" lvl="5" marL="2743200" rtl="0">
              <a:spcBef>
                <a:spcPts val="1600"/>
              </a:spcBef>
              <a:spcAft>
                <a:spcPts val="0"/>
              </a:spcAft>
              <a:buSzPts val="1200"/>
              <a:buFont typeface="Roboto Condensed Light"/>
              <a:buAutoNum type="romanLcPeriod"/>
              <a:defRPr/>
            </a:lvl6pPr>
            <a:lvl7pPr indent="-304800" lvl="6" marL="3200400" rtl="0">
              <a:spcBef>
                <a:spcPts val="1600"/>
              </a:spcBef>
              <a:spcAft>
                <a:spcPts val="0"/>
              </a:spcAft>
              <a:buSzPts val="1200"/>
              <a:buFont typeface="Roboto Condensed Light"/>
              <a:buAutoNum type="arabicPeriod"/>
              <a:defRPr/>
            </a:lvl7pPr>
            <a:lvl8pPr indent="-304800" lvl="7" marL="3657600" rtl="0">
              <a:spcBef>
                <a:spcPts val="1600"/>
              </a:spcBef>
              <a:spcAft>
                <a:spcPts val="0"/>
              </a:spcAft>
              <a:buSzPts val="1200"/>
              <a:buFont typeface="Roboto Condensed Light"/>
              <a:buAutoNum type="alphaLcPeriod"/>
              <a:defRPr/>
            </a:lvl8pPr>
            <a:lvl9pPr indent="-304800" lvl="8" marL="4114800" rtl="0">
              <a:spcBef>
                <a:spcPts val="1600"/>
              </a:spcBef>
              <a:spcAft>
                <a:spcPts val="1600"/>
              </a:spcAft>
              <a:buSzPts val="1200"/>
              <a:buFont typeface="Roboto Condensed Light"/>
              <a:buAutoNum type="romanLcPeriod"/>
              <a:defRPr/>
            </a:lvl9pPr>
          </a:lstStyle>
          <a:p/>
        </p:txBody>
      </p:sp>
      <p:sp>
        <p:nvSpPr>
          <p:cNvPr id="1024" name="Google Shape;1024;p18"/>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5" name="Google Shape;1025;p18"/>
          <p:cNvGrpSpPr/>
          <p:nvPr/>
        </p:nvGrpSpPr>
        <p:grpSpPr>
          <a:xfrm>
            <a:off x="8215547" y="3435113"/>
            <a:ext cx="814161" cy="1594078"/>
            <a:chOff x="8215547" y="3435113"/>
            <a:chExt cx="814161" cy="1594078"/>
          </a:xfrm>
        </p:grpSpPr>
        <p:sp>
          <p:nvSpPr>
            <p:cNvPr id="1026" name="Google Shape;1026;p18"/>
            <p:cNvSpPr/>
            <p:nvPr/>
          </p:nvSpPr>
          <p:spPr>
            <a:xfrm rot="5400000">
              <a:off x="8990036" y="3438217"/>
              <a:ext cx="42775" cy="36568"/>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p:nvPr/>
          </p:nvSpPr>
          <p:spPr>
            <a:xfrm rot="5400000">
              <a:off x="8990025" y="3632057"/>
              <a:ext cx="42799" cy="36568"/>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8"/>
            <p:cNvSpPr/>
            <p:nvPr/>
          </p:nvSpPr>
          <p:spPr>
            <a:xfrm rot="5400000">
              <a:off x="8989874" y="3826036"/>
              <a:ext cx="43101" cy="36568"/>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8"/>
            <p:cNvSpPr/>
            <p:nvPr/>
          </p:nvSpPr>
          <p:spPr>
            <a:xfrm rot="5400000">
              <a:off x="8989920" y="4019912"/>
              <a:ext cx="43008" cy="36568"/>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8"/>
            <p:cNvSpPr/>
            <p:nvPr/>
          </p:nvSpPr>
          <p:spPr>
            <a:xfrm rot="5400000">
              <a:off x="8990025" y="4213868"/>
              <a:ext cx="42799" cy="36568"/>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p:nvPr/>
          </p:nvSpPr>
          <p:spPr>
            <a:xfrm rot="5400000">
              <a:off x="8990025" y="4407697"/>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8"/>
            <p:cNvSpPr/>
            <p:nvPr/>
          </p:nvSpPr>
          <p:spPr>
            <a:xfrm rot="5400000">
              <a:off x="8990036" y="4601839"/>
              <a:ext cx="42775" cy="36568"/>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8"/>
            <p:cNvSpPr/>
            <p:nvPr/>
          </p:nvSpPr>
          <p:spPr>
            <a:xfrm rot="5400000">
              <a:off x="8990025" y="4795679"/>
              <a:ext cx="42799" cy="36568"/>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p:nvPr/>
          </p:nvSpPr>
          <p:spPr>
            <a:xfrm rot="5400000">
              <a:off x="8990025" y="4989508"/>
              <a:ext cx="42799" cy="36568"/>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8"/>
            <p:cNvSpPr/>
            <p:nvPr/>
          </p:nvSpPr>
          <p:spPr>
            <a:xfrm rot="5400000">
              <a:off x="8795580" y="3438217"/>
              <a:ext cx="42775" cy="36568"/>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8"/>
            <p:cNvSpPr/>
            <p:nvPr/>
          </p:nvSpPr>
          <p:spPr>
            <a:xfrm rot="5400000">
              <a:off x="8795569" y="3632057"/>
              <a:ext cx="42799" cy="36568"/>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p:nvPr/>
          </p:nvSpPr>
          <p:spPr>
            <a:xfrm rot="5400000">
              <a:off x="8795429" y="3826025"/>
              <a:ext cx="43101" cy="3659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8"/>
            <p:cNvSpPr/>
            <p:nvPr/>
          </p:nvSpPr>
          <p:spPr>
            <a:xfrm rot="5400000">
              <a:off x="8795592" y="4020016"/>
              <a:ext cx="42775" cy="3659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8"/>
            <p:cNvSpPr/>
            <p:nvPr/>
          </p:nvSpPr>
          <p:spPr>
            <a:xfrm rot="5400000">
              <a:off x="8795569" y="4213868"/>
              <a:ext cx="42799" cy="36568"/>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p:nvPr/>
          </p:nvSpPr>
          <p:spPr>
            <a:xfrm rot="5400000">
              <a:off x="8795569" y="4407697"/>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8"/>
            <p:cNvSpPr/>
            <p:nvPr/>
          </p:nvSpPr>
          <p:spPr>
            <a:xfrm rot="5400000">
              <a:off x="8795580" y="4601839"/>
              <a:ext cx="42775" cy="36568"/>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8"/>
            <p:cNvSpPr/>
            <p:nvPr/>
          </p:nvSpPr>
          <p:spPr>
            <a:xfrm rot="5400000">
              <a:off x="8795569" y="4795679"/>
              <a:ext cx="42799" cy="36568"/>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p:nvPr/>
          </p:nvSpPr>
          <p:spPr>
            <a:xfrm rot="5400000">
              <a:off x="8795569" y="4989508"/>
              <a:ext cx="42799" cy="36568"/>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8"/>
            <p:cNvSpPr/>
            <p:nvPr/>
          </p:nvSpPr>
          <p:spPr>
            <a:xfrm rot="5400000">
              <a:off x="8601356" y="3438124"/>
              <a:ext cx="42775" cy="3675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8"/>
            <p:cNvSpPr/>
            <p:nvPr/>
          </p:nvSpPr>
          <p:spPr>
            <a:xfrm rot="5400000">
              <a:off x="8601345" y="3631964"/>
              <a:ext cx="42799" cy="3675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p:nvPr/>
          </p:nvSpPr>
          <p:spPr>
            <a:xfrm rot="5400000">
              <a:off x="8601124" y="3825874"/>
              <a:ext cx="43101" cy="36894"/>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8"/>
            <p:cNvSpPr/>
            <p:nvPr/>
          </p:nvSpPr>
          <p:spPr>
            <a:xfrm rot="5400000">
              <a:off x="8601136" y="4019714"/>
              <a:ext cx="43078" cy="36894"/>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8"/>
            <p:cNvSpPr/>
            <p:nvPr/>
          </p:nvSpPr>
          <p:spPr>
            <a:xfrm rot="5400000">
              <a:off x="8601345" y="4213775"/>
              <a:ext cx="42799" cy="3675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p:nvPr/>
          </p:nvSpPr>
          <p:spPr>
            <a:xfrm rot="5400000">
              <a:off x="8601345" y="4407604"/>
              <a:ext cx="42799" cy="3675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8"/>
            <p:cNvSpPr/>
            <p:nvPr/>
          </p:nvSpPr>
          <p:spPr>
            <a:xfrm rot="5400000">
              <a:off x="8601356" y="4601746"/>
              <a:ext cx="42775" cy="3675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8"/>
            <p:cNvSpPr/>
            <p:nvPr/>
          </p:nvSpPr>
          <p:spPr>
            <a:xfrm rot="5400000">
              <a:off x="8601345" y="4795586"/>
              <a:ext cx="42799" cy="3675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p:nvPr/>
          </p:nvSpPr>
          <p:spPr>
            <a:xfrm rot="5400000">
              <a:off x="8601345" y="4989415"/>
              <a:ext cx="42799" cy="3675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8"/>
            <p:cNvSpPr/>
            <p:nvPr/>
          </p:nvSpPr>
          <p:spPr>
            <a:xfrm rot="5400000">
              <a:off x="8406912" y="3438135"/>
              <a:ext cx="42775" cy="3673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8"/>
            <p:cNvSpPr/>
            <p:nvPr/>
          </p:nvSpPr>
          <p:spPr>
            <a:xfrm rot="5400000">
              <a:off x="8406900" y="3631975"/>
              <a:ext cx="42799" cy="3673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p:nvPr/>
          </p:nvSpPr>
          <p:spPr>
            <a:xfrm rot="5400000">
              <a:off x="8406749" y="3825955"/>
              <a:ext cx="43101" cy="3673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8"/>
            <p:cNvSpPr/>
            <p:nvPr/>
          </p:nvSpPr>
          <p:spPr>
            <a:xfrm rot="5400000">
              <a:off x="8406761" y="4019795"/>
              <a:ext cx="43078" cy="36731"/>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8"/>
            <p:cNvSpPr/>
            <p:nvPr/>
          </p:nvSpPr>
          <p:spPr>
            <a:xfrm rot="5400000">
              <a:off x="8406900" y="4213787"/>
              <a:ext cx="42799" cy="3673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p:nvPr/>
          </p:nvSpPr>
          <p:spPr>
            <a:xfrm rot="5400000">
              <a:off x="8406900" y="4407615"/>
              <a:ext cx="42799" cy="3673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8"/>
            <p:cNvSpPr/>
            <p:nvPr/>
          </p:nvSpPr>
          <p:spPr>
            <a:xfrm rot="5400000">
              <a:off x="8406912" y="4601758"/>
              <a:ext cx="42775" cy="3673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8"/>
            <p:cNvSpPr/>
            <p:nvPr/>
          </p:nvSpPr>
          <p:spPr>
            <a:xfrm rot="5400000">
              <a:off x="8406900" y="4795598"/>
              <a:ext cx="42799" cy="3673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8"/>
            <p:cNvSpPr/>
            <p:nvPr/>
          </p:nvSpPr>
          <p:spPr>
            <a:xfrm rot="5400000">
              <a:off x="8406900" y="4989426"/>
              <a:ext cx="42799" cy="3673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8"/>
            <p:cNvSpPr/>
            <p:nvPr/>
          </p:nvSpPr>
          <p:spPr>
            <a:xfrm rot="5400000">
              <a:off x="8212537" y="3438217"/>
              <a:ext cx="42775" cy="36568"/>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8"/>
            <p:cNvSpPr/>
            <p:nvPr/>
          </p:nvSpPr>
          <p:spPr>
            <a:xfrm rot="5400000">
              <a:off x="8212525" y="3632057"/>
              <a:ext cx="42799" cy="36568"/>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8"/>
            <p:cNvSpPr/>
            <p:nvPr/>
          </p:nvSpPr>
          <p:spPr>
            <a:xfrm rot="5400000">
              <a:off x="8212328" y="3825990"/>
              <a:ext cx="43101" cy="36661"/>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8"/>
            <p:cNvSpPr/>
            <p:nvPr/>
          </p:nvSpPr>
          <p:spPr>
            <a:xfrm rot="5400000">
              <a:off x="8212339" y="4019830"/>
              <a:ext cx="43078" cy="36661"/>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8"/>
            <p:cNvSpPr/>
            <p:nvPr/>
          </p:nvSpPr>
          <p:spPr>
            <a:xfrm rot="5400000">
              <a:off x="8212525" y="4213868"/>
              <a:ext cx="42799" cy="36568"/>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8"/>
            <p:cNvSpPr/>
            <p:nvPr/>
          </p:nvSpPr>
          <p:spPr>
            <a:xfrm rot="5400000">
              <a:off x="8212525" y="4407697"/>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8"/>
            <p:cNvSpPr/>
            <p:nvPr/>
          </p:nvSpPr>
          <p:spPr>
            <a:xfrm rot="5400000">
              <a:off x="8212537" y="4601839"/>
              <a:ext cx="42775" cy="36568"/>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8"/>
            <p:cNvSpPr/>
            <p:nvPr/>
          </p:nvSpPr>
          <p:spPr>
            <a:xfrm rot="5400000">
              <a:off x="8212525" y="4795679"/>
              <a:ext cx="42799" cy="36568"/>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8"/>
            <p:cNvSpPr/>
            <p:nvPr/>
          </p:nvSpPr>
          <p:spPr>
            <a:xfrm rot="5400000">
              <a:off x="8212525" y="4989508"/>
              <a:ext cx="42799" cy="36568"/>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71" name="Google Shape;1071;p18"/>
          <p:cNvCxnSpPr/>
          <p:nvPr/>
        </p:nvCxnSpPr>
        <p:spPr>
          <a:xfrm flipH="1" rot="10800000">
            <a:off x="8477325" y="-317350"/>
            <a:ext cx="276000" cy="5613900"/>
          </a:xfrm>
          <a:prstGeom prst="straightConnector1">
            <a:avLst/>
          </a:prstGeom>
          <a:noFill/>
          <a:ln cap="flat" cmpd="sng" w="9525">
            <a:solidFill>
              <a:srgbClr val="F5CDB2"/>
            </a:solidFill>
            <a:prstDash val="solid"/>
            <a:round/>
            <a:headEnd len="med" w="med" type="none"/>
            <a:tailEnd len="med" w="med" type="none"/>
          </a:ln>
        </p:spPr>
      </p:cxnSp>
      <p:cxnSp>
        <p:nvCxnSpPr>
          <p:cNvPr id="1072" name="Google Shape;1072;p18"/>
          <p:cNvCxnSpPr/>
          <p:nvPr/>
        </p:nvCxnSpPr>
        <p:spPr>
          <a:xfrm rot="10800000">
            <a:off x="8039100" y="-328000"/>
            <a:ext cx="1609800" cy="3819600"/>
          </a:xfrm>
          <a:prstGeom prst="straightConnector1">
            <a:avLst/>
          </a:prstGeom>
          <a:noFill/>
          <a:ln cap="flat" cmpd="sng" w="9525">
            <a:solidFill>
              <a:srgbClr val="F5CDB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2">
  <p:cSld name="TITLE_AND_BODY_1_1">
    <p:spTree>
      <p:nvGrpSpPr>
        <p:cNvPr id="1073" name="Shape 1073"/>
        <p:cNvGrpSpPr/>
        <p:nvPr/>
      </p:nvGrpSpPr>
      <p:grpSpPr>
        <a:xfrm>
          <a:off x="0" y="0"/>
          <a:ext cx="0" cy="0"/>
          <a:chOff x="0" y="0"/>
          <a:chExt cx="0" cy="0"/>
        </a:xfrm>
      </p:grpSpPr>
      <p:sp>
        <p:nvSpPr>
          <p:cNvPr id="1074" name="Google Shape;1074;p19"/>
          <p:cNvSpPr txBox="1"/>
          <p:nvPr>
            <p:ph idx="1" type="body"/>
          </p:nvPr>
        </p:nvSpPr>
        <p:spPr>
          <a:xfrm>
            <a:off x="616500" y="1097550"/>
            <a:ext cx="3842400" cy="3505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2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75" name="Google Shape;1075;p19"/>
          <p:cNvSpPr txBox="1"/>
          <p:nvPr>
            <p:ph idx="2" type="body"/>
          </p:nvPr>
        </p:nvSpPr>
        <p:spPr>
          <a:xfrm>
            <a:off x="4581600" y="1097550"/>
            <a:ext cx="3842400" cy="35058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1"/>
              </a:buClr>
              <a:buSzPts val="1400"/>
              <a:buChar char="●"/>
              <a:defRPr sz="12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76" name="Google Shape;1076;p19"/>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7" name="Google Shape;1077;p19"/>
          <p:cNvGrpSpPr/>
          <p:nvPr/>
        </p:nvGrpSpPr>
        <p:grpSpPr>
          <a:xfrm>
            <a:off x="5665926" y="109221"/>
            <a:ext cx="2758072" cy="430781"/>
            <a:chOff x="5665926" y="109221"/>
            <a:chExt cx="2758072" cy="430781"/>
          </a:xfrm>
        </p:grpSpPr>
        <p:sp>
          <p:nvSpPr>
            <p:cNvPr id="1078" name="Google Shape;1078;p19"/>
            <p:cNvSpPr/>
            <p:nvPr/>
          </p:nvSpPr>
          <p:spPr>
            <a:xfrm rot="5400000">
              <a:off x="8384234" y="112255"/>
              <a:ext cx="42799" cy="3673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9"/>
            <p:cNvSpPr/>
            <p:nvPr/>
          </p:nvSpPr>
          <p:spPr>
            <a:xfrm rot="5400000">
              <a:off x="8384083" y="306258"/>
              <a:ext cx="43101" cy="3673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9"/>
            <p:cNvSpPr/>
            <p:nvPr/>
          </p:nvSpPr>
          <p:spPr>
            <a:xfrm rot="5400000">
              <a:off x="8384234" y="500238"/>
              <a:ext cx="42799" cy="3673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9"/>
            <p:cNvSpPr/>
            <p:nvPr/>
          </p:nvSpPr>
          <p:spPr>
            <a:xfrm rot="5400000">
              <a:off x="8189882"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9"/>
            <p:cNvSpPr/>
            <p:nvPr/>
          </p:nvSpPr>
          <p:spPr>
            <a:xfrm rot="5400000">
              <a:off x="8189766" y="306374"/>
              <a:ext cx="43031" cy="36568"/>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9"/>
            <p:cNvSpPr/>
            <p:nvPr/>
          </p:nvSpPr>
          <p:spPr>
            <a:xfrm rot="5400000">
              <a:off x="8189824"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9"/>
            <p:cNvSpPr/>
            <p:nvPr/>
          </p:nvSpPr>
          <p:spPr>
            <a:xfrm rot="5400000">
              <a:off x="7995438" y="112325"/>
              <a:ext cx="42799" cy="3659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9"/>
            <p:cNvSpPr/>
            <p:nvPr/>
          </p:nvSpPr>
          <p:spPr>
            <a:xfrm rot="5400000">
              <a:off x="7995275" y="306339"/>
              <a:ext cx="43101" cy="36568"/>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9"/>
            <p:cNvSpPr/>
            <p:nvPr/>
          </p:nvSpPr>
          <p:spPr>
            <a:xfrm rot="5400000">
              <a:off x="7995484" y="500354"/>
              <a:ext cx="42706" cy="3659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9"/>
            <p:cNvSpPr/>
            <p:nvPr/>
          </p:nvSpPr>
          <p:spPr>
            <a:xfrm rot="5400000">
              <a:off x="7801202"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p:nvPr/>
          </p:nvSpPr>
          <p:spPr>
            <a:xfrm rot="5400000">
              <a:off x="7800981"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9"/>
            <p:cNvSpPr/>
            <p:nvPr/>
          </p:nvSpPr>
          <p:spPr>
            <a:xfrm rot="5400000">
              <a:off x="7801133" y="500156"/>
              <a:ext cx="42799" cy="36894"/>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9"/>
            <p:cNvSpPr/>
            <p:nvPr/>
          </p:nvSpPr>
          <p:spPr>
            <a:xfrm rot="5400000">
              <a:off x="7606758"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p:nvPr/>
          </p:nvSpPr>
          <p:spPr>
            <a:xfrm rot="5400000">
              <a:off x="7606607"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9"/>
            <p:cNvSpPr/>
            <p:nvPr/>
          </p:nvSpPr>
          <p:spPr>
            <a:xfrm rot="5400000">
              <a:off x="7606688" y="500168"/>
              <a:ext cx="42799" cy="36871"/>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9"/>
            <p:cNvSpPr/>
            <p:nvPr/>
          </p:nvSpPr>
          <p:spPr>
            <a:xfrm rot="5400000">
              <a:off x="7412383"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p:nvPr/>
          </p:nvSpPr>
          <p:spPr>
            <a:xfrm rot="5400000">
              <a:off x="7412150" y="306258"/>
              <a:ext cx="43101" cy="36731"/>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9"/>
            <p:cNvSpPr/>
            <p:nvPr/>
          </p:nvSpPr>
          <p:spPr>
            <a:xfrm rot="5400000">
              <a:off x="7412301" y="500238"/>
              <a:ext cx="42799" cy="36731"/>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9"/>
            <p:cNvSpPr/>
            <p:nvPr/>
          </p:nvSpPr>
          <p:spPr>
            <a:xfrm rot="5400000">
              <a:off x="7217950" y="112336"/>
              <a:ext cx="42799" cy="36568"/>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p:nvPr/>
          </p:nvSpPr>
          <p:spPr>
            <a:xfrm rot="5400000">
              <a:off x="7217799" y="306339"/>
              <a:ext cx="43101" cy="36568"/>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9"/>
            <p:cNvSpPr/>
            <p:nvPr/>
          </p:nvSpPr>
          <p:spPr>
            <a:xfrm rot="5400000">
              <a:off x="7217996" y="500365"/>
              <a:ext cx="42706" cy="36568"/>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9"/>
            <p:cNvSpPr/>
            <p:nvPr/>
          </p:nvSpPr>
          <p:spPr>
            <a:xfrm rot="5400000">
              <a:off x="702349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9"/>
            <p:cNvSpPr/>
            <p:nvPr/>
          </p:nvSpPr>
          <p:spPr>
            <a:xfrm rot="5400000">
              <a:off x="7023389" y="306386"/>
              <a:ext cx="43008" cy="36568"/>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9"/>
            <p:cNvSpPr/>
            <p:nvPr/>
          </p:nvSpPr>
          <p:spPr>
            <a:xfrm rot="5400000">
              <a:off x="7023540" y="500365"/>
              <a:ext cx="42706" cy="36568"/>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9"/>
            <p:cNvSpPr/>
            <p:nvPr/>
          </p:nvSpPr>
          <p:spPr>
            <a:xfrm rot="5400000">
              <a:off x="6829270"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9"/>
            <p:cNvSpPr/>
            <p:nvPr/>
          </p:nvSpPr>
          <p:spPr>
            <a:xfrm rot="5400000">
              <a:off x="6829049" y="306177"/>
              <a:ext cx="43101" cy="36894"/>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9"/>
            <p:cNvSpPr/>
            <p:nvPr/>
          </p:nvSpPr>
          <p:spPr>
            <a:xfrm rot="5400000">
              <a:off x="6829200"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9"/>
            <p:cNvSpPr/>
            <p:nvPr/>
          </p:nvSpPr>
          <p:spPr>
            <a:xfrm rot="5400000">
              <a:off x="6634825"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p:nvPr/>
          </p:nvSpPr>
          <p:spPr>
            <a:xfrm rot="5400000">
              <a:off x="6634674" y="306258"/>
              <a:ext cx="43101" cy="3673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9"/>
            <p:cNvSpPr/>
            <p:nvPr/>
          </p:nvSpPr>
          <p:spPr>
            <a:xfrm rot="5400000">
              <a:off x="6634825" y="500238"/>
              <a:ext cx="42799" cy="36731"/>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9"/>
            <p:cNvSpPr/>
            <p:nvPr/>
          </p:nvSpPr>
          <p:spPr>
            <a:xfrm rot="5400000">
              <a:off x="6440450" y="112336"/>
              <a:ext cx="42799" cy="36568"/>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p:nvPr/>
          </p:nvSpPr>
          <p:spPr>
            <a:xfrm rot="5400000">
              <a:off x="6440253" y="306293"/>
              <a:ext cx="43101" cy="36661"/>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9"/>
            <p:cNvSpPr/>
            <p:nvPr/>
          </p:nvSpPr>
          <p:spPr>
            <a:xfrm rot="5400000">
              <a:off x="6440404" y="500272"/>
              <a:ext cx="42799" cy="36661"/>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9"/>
            <p:cNvSpPr/>
            <p:nvPr/>
          </p:nvSpPr>
          <p:spPr>
            <a:xfrm rot="5400000">
              <a:off x="6246017" y="112336"/>
              <a:ext cx="42799" cy="36568"/>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p:nvPr/>
          </p:nvSpPr>
          <p:spPr>
            <a:xfrm rot="5400000">
              <a:off x="6245808" y="306281"/>
              <a:ext cx="43101" cy="36685"/>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9"/>
            <p:cNvSpPr/>
            <p:nvPr/>
          </p:nvSpPr>
          <p:spPr>
            <a:xfrm rot="5400000">
              <a:off x="6245959" y="500261"/>
              <a:ext cx="42799" cy="36685"/>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9"/>
            <p:cNvSpPr/>
            <p:nvPr/>
          </p:nvSpPr>
          <p:spPr>
            <a:xfrm rot="5400000">
              <a:off x="6051782" y="112255"/>
              <a:ext cx="42799" cy="3673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p:nvPr/>
          </p:nvSpPr>
          <p:spPr>
            <a:xfrm rot="5400000">
              <a:off x="6051561" y="306188"/>
              <a:ext cx="43101" cy="36871"/>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9"/>
            <p:cNvSpPr/>
            <p:nvPr/>
          </p:nvSpPr>
          <p:spPr>
            <a:xfrm rot="5400000">
              <a:off x="6051712" y="500168"/>
              <a:ext cx="42799" cy="36871"/>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9"/>
            <p:cNvSpPr/>
            <p:nvPr/>
          </p:nvSpPr>
          <p:spPr>
            <a:xfrm rot="5400000">
              <a:off x="5857337" y="112243"/>
              <a:ext cx="42799" cy="3675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9"/>
            <p:cNvSpPr/>
            <p:nvPr/>
          </p:nvSpPr>
          <p:spPr>
            <a:xfrm rot="5400000">
              <a:off x="5857186" y="306246"/>
              <a:ext cx="43101" cy="36754"/>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9"/>
            <p:cNvSpPr/>
            <p:nvPr/>
          </p:nvSpPr>
          <p:spPr>
            <a:xfrm rot="5400000">
              <a:off x="5857268" y="500156"/>
              <a:ext cx="42799" cy="36894"/>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9"/>
            <p:cNvSpPr/>
            <p:nvPr/>
          </p:nvSpPr>
          <p:spPr>
            <a:xfrm rot="5400000">
              <a:off x="5662974" y="112336"/>
              <a:ext cx="42799" cy="36568"/>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9"/>
            <p:cNvSpPr/>
            <p:nvPr/>
          </p:nvSpPr>
          <p:spPr>
            <a:xfrm rot="5400000">
              <a:off x="5662742" y="306258"/>
              <a:ext cx="43101" cy="36731"/>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9"/>
            <p:cNvSpPr/>
            <p:nvPr/>
          </p:nvSpPr>
          <p:spPr>
            <a:xfrm rot="5400000">
              <a:off x="5662893" y="500238"/>
              <a:ext cx="42799" cy="36731"/>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
    <p:spTree>
      <p:nvGrpSpPr>
        <p:cNvPr id="1123" name="Shape 1123"/>
        <p:cNvGrpSpPr/>
        <p:nvPr/>
      </p:nvGrpSpPr>
      <p:grpSpPr>
        <a:xfrm>
          <a:off x="0" y="0"/>
          <a:ext cx="0" cy="0"/>
          <a:chOff x="0" y="0"/>
          <a:chExt cx="0" cy="0"/>
        </a:xfrm>
      </p:grpSpPr>
      <p:sp>
        <p:nvSpPr>
          <p:cNvPr id="1124" name="Google Shape;1124;p20"/>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125" name="Google Shape;1125;p20"/>
          <p:cNvGrpSpPr/>
          <p:nvPr/>
        </p:nvGrpSpPr>
        <p:grpSpPr>
          <a:xfrm>
            <a:off x="123516" y="116345"/>
            <a:ext cx="205952" cy="1938979"/>
            <a:chOff x="75891" y="21095"/>
            <a:chExt cx="205952" cy="1938979"/>
          </a:xfrm>
        </p:grpSpPr>
        <p:sp>
          <p:nvSpPr>
            <p:cNvPr id="1126" name="Google Shape;1126;p20"/>
            <p:cNvSpPr/>
            <p:nvPr/>
          </p:nvSpPr>
          <p:spPr>
            <a:xfrm rot="5400000">
              <a:off x="246420" y="23788"/>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0"/>
            <p:cNvSpPr/>
            <p:nvPr/>
          </p:nvSpPr>
          <p:spPr>
            <a:xfrm rot="5400000">
              <a:off x="246410" y="196523"/>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0"/>
            <p:cNvSpPr/>
            <p:nvPr/>
          </p:nvSpPr>
          <p:spPr>
            <a:xfrm rot="5400000">
              <a:off x="246275" y="369382"/>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0"/>
            <p:cNvSpPr/>
            <p:nvPr/>
          </p:nvSpPr>
          <p:spPr>
            <a:xfrm rot="5400000">
              <a:off x="246420" y="542252"/>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0"/>
            <p:cNvSpPr/>
            <p:nvPr/>
          </p:nvSpPr>
          <p:spPr>
            <a:xfrm rot="5400000">
              <a:off x="246410" y="714987"/>
              <a:ext cx="38136"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0"/>
            <p:cNvSpPr/>
            <p:nvPr/>
          </p:nvSpPr>
          <p:spPr>
            <a:xfrm rot="5400000">
              <a:off x="246410" y="887712"/>
              <a:ext cx="38136"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0"/>
            <p:cNvSpPr/>
            <p:nvPr/>
          </p:nvSpPr>
          <p:spPr>
            <a:xfrm rot="5400000">
              <a:off x="246420" y="1060716"/>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0"/>
            <p:cNvSpPr/>
            <p:nvPr/>
          </p:nvSpPr>
          <p:spPr>
            <a:xfrm rot="5400000">
              <a:off x="246410" y="1233451"/>
              <a:ext cx="38136"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0"/>
            <p:cNvSpPr/>
            <p:nvPr/>
          </p:nvSpPr>
          <p:spPr>
            <a:xfrm rot="5400000">
              <a:off x="246410" y="1406176"/>
              <a:ext cx="38136"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0"/>
            <p:cNvSpPr/>
            <p:nvPr/>
          </p:nvSpPr>
          <p:spPr>
            <a:xfrm rot="5400000">
              <a:off x="246410" y="1578901"/>
              <a:ext cx="38136"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0"/>
            <p:cNvSpPr/>
            <p:nvPr/>
          </p:nvSpPr>
          <p:spPr>
            <a:xfrm rot="5400000">
              <a:off x="246275" y="1751781"/>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0"/>
            <p:cNvSpPr/>
            <p:nvPr/>
          </p:nvSpPr>
          <p:spPr>
            <a:xfrm rot="5400000">
              <a:off x="246410" y="1924640"/>
              <a:ext cx="38136"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0"/>
            <p:cNvSpPr/>
            <p:nvPr/>
          </p:nvSpPr>
          <p:spPr>
            <a:xfrm rot="5400000">
              <a:off x="73230" y="23860"/>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0"/>
            <p:cNvSpPr/>
            <p:nvPr/>
          </p:nvSpPr>
          <p:spPr>
            <a:xfrm rot="5400000">
              <a:off x="73219" y="196595"/>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0"/>
            <p:cNvSpPr/>
            <p:nvPr/>
          </p:nvSpPr>
          <p:spPr>
            <a:xfrm rot="5400000">
              <a:off x="73033" y="369403"/>
              <a:ext cx="38406" cy="3268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0"/>
            <p:cNvSpPr/>
            <p:nvPr/>
          </p:nvSpPr>
          <p:spPr>
            <a:xfrm rot="5400000">
              <a:off x="73178" y="542273"/>
              <a:ext cx="38116" cy="3268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0"/>
            <p:cNvSpPr/>
            <p:nvPr/>
          </p:nvSpPr>
          <p:spPr>
            <a:xfrm rot="5400000">
              <a:off x="73219" y="715059"/>
              <a:ext cx="38136"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0"/>
            <p:cNvSpPr/>
            <p:nvPr/>
          </p:nvSpPr>
          <p:spPr>
            <a:xfrm rot="5400000">
              <a:off x="73219" y="887784"/>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0"/>
            <p:cNvSpPr/>
            <p:nvPr/>
          </p:nvSpPr>
          <p:spPr>
            <a:xfrm rot="5400000">
              <a:off x="73230" y="1060789"/>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0"/>
            <p:cNvSpPr/>
            <p:nvPr/>
          </p:nvSpPr>
          <p:spPr>
            <a:xfrm rot="5400000">
              <a:off x="73219" y="1233524"/>
              <a:ext cx="38136"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0"/>
            <p:cNvSpPr/>
            <p:nvPr/>
          </p:nvSpPr>
          <p:spPr>
            <a:xfrm rot="5400000">
              <a:off x="73219" y="1406248"/>
              <a:ext cx="38136"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0"/>
            <p:cNvSpPr/>
            <p:nvPr/>
          </p:nvSpPr>
          <p:spPr>
            <a:xfrm rot="5400000">
              <a:off x="73219" y="1578973"/>
              <a:ext cx="38136"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0"/>
            <p:cNvSpPr/>
            <p:nvPr/>
          </p:nvSpPr>
          <p:spPr>
            <a:xfrm rot="5400000">
              <a:off x="73116" y="1751884"/>
              <a:ext cx="38343"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0"/>
            <p:cNvSpPr/>
            <p:nvPr/>
          </p:nvSpPr>
          <p:spPr>
            <a:xfrm rot="5400000">
              <a:off x="73167" y="1924661"/>
              <a:ext cx="38136" cy="3268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20"/>
          <p:cNvGrpSpPr/>
          <p:nvPr/>
        </p:nvGrpSpPr>
        <p:grpSpPr>
          <a:xfrm>
            <a:off x="7787364" y="4821695"/>
            <a:ext cx="1244972" cy="211047"/>
            <a:chOff x="7787364" y="4774070"/>
            <a:chExt cx="1244972" cy="211047"/>
          </a:xfrm>
        </p:grpSpPr>
        <p:sp>
          <p:nvSpPr>
            <p:cNvPr id="1151" name="Google Shape;1151;p20"/>
            <p:cNvSpPr/>
            <p:nvPr/>
          </p:nvSpPr>
          <p:spPr>
            <a:xfrm rot="5400000">
              <a:off x="8996986"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0"/>
            <p:cNvSpPr/>
            <p:nvPr/>
          </p:nvSpPr>
          <p:spPr>
            <a:xfrm rot="5400000">
              <a:off x="8996976"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0"/>
            <p:cNvSpPr/>
            <p:nvPr/>
          </p:nvSpPr>
          <p:spPr>
            <a:xfrm rot="5400000">
              <a:off x="8823909"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0"/>
            <p:cNvSpPr/>
            <p:nvPr/>
          </p:nvSpPr>
          <p:spPr>
            <a:xfrm rot="5400000">
              <a:off x="882389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0"/>
            <p:cNvSpPr/>
            <p:nvPr/>
          </p:nvSpPr>
          <p:spPr>
            <a:xfrm rot="5400000">
              <a:off x="8650635"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0"/>
            <p:cNvSpPr/>
            <p:nvPr/>
          </p:nvSpPr>
          <p:spPr>
            <a:xfrm rot="5400000">
              <a:off x="8650625"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0"/>
            <p:cNvSpPr/>
            <p:nvPr/>
          </p:nvSpPr>
          <p:spPr>
            <a:xfrm rot="5400000">
              <a:off x="8477424" y="4776835"/>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0"/>
            <p:cNvSpPr/>
            <p:nvPr/>
          </p:nvSpPr>
          <p:spPr>
            <a:xfrm rot="5400000">
              <a:off x="8477413" y="4949570"/>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0"/>
            <p:cNvSpPr/>
            <p:nvPr/>
          </p:nvSpPr>
          <p:spPr>
            <a:xfrm rot="5400000">
              <a:off x="8304109" y="4776783"/>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0"/>
            <p:cNvSpPr/>
            <p:nvPr/>
          </p:nvSpPr>
          <p:spPr>
            <a:xfrm rot="5400000">
              <a:off x="8304005" y="4949612"/>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0"/>
            <p:cNvSpPr/>
            <p:nvPr/>
          </p:nvSpPr>
          <p:spPr>
            <a:xfrm rot="5400000">
              <a:off x="8131073" y="4776763"/>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0"/>
            <p:cNvSpPr/>
            <p:nvPr/>
          </p:nvSpPr>
          <p:spPr>
            <a:xfrm rot="5400000">
              <a:off x="8131063" y="4949498"/>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0"/>
            <p:cNvSpPr/>
            <p:nvPr/>
          </p:nvSpPr>
          <p:spPr>
            <a:xfrm rot="5400000">
              <a:off x="7957800" y="4776752"/>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0"/>
            <p:cNvSpPr/>
            <p:nvPr/>
          </p:nvSpPr>
          <p:spPr>
            <a:xfrm rot="5400000">
              <a:off x="7957789" y="4949487"/>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0"/>
            <p:cNvSpPr/>
            <p:nvPr/>
          </p:nvSpPr>
          <p:spPr>
            <a:xfrm rot="5400000">
              <a:off x="7784598" y="4776835"/>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0"/>
            <p:cNvSpPr/>
            <p:nvPr/>
          </p:nvSpPr>
          <p:spPr>
            <a:xfrm rot="5400000">
              <a:off x="7784588" y="4949570"/>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ctrTitle"/>
          </p:nvPr>
        </p:nvSpPr>
        <p:spPr>
          <a:xfrm>
            <a:off x="3474675" y="822670"/>
            <a:ext cx="3464400" cy="888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dk1"/>
              </a:buClr>
              <a:buSzPts val="2400"/>
              <a:buNone/>
              <a:defRPr sz="4000"/>
            </a:lvl1pPr>
            <a:lvl2pPr lvl="1" rtl="0" algn="ctr">
              <a:spcBef>
                <a:spcPts val="0"/>
              </a:spcBef>
              <a:spcAft>
                <a:spcPts val="0"/>
              </a:spcAft>
              <a:buClr>
                <a:schemeClr val="dk1"/>
              </a:buClr>
              <a:buSzPts val="1800"/>
              <a:buNone/>
              <a:defRPr sz="1800">
                <a:solidFill>
                  <a:schemeClr val="dk1"/>
                </a:solidFill>
              </a:defRPr>
            </a:lvl2pPr>
            <a:lvl3pPr lvl="2" rtl="0" algn="ctr">
              <a:spcBef>
                <a:spcPts val="0"/>
              </a:spcBef>
              <a:spcAft>
                <a:spcPts val="0"/>
              </a:spcAft>
              <a:buClr>
                <a:schemeClr val="dk1"/>
              </a:buClr>
              <a:buSzPts val="1800"/>
              <a:buNone/>
              <a:defRPr sz="1800">
                <a:solidFill>
                  <a:schemeClr val="dk1"/>
                </a:solidFill>
              </a:defRPr>
            </a:lvl3pPr>
            <a:lvl4pPr lvl="3" rtl="0" algn="ctr">
              <a:spcBef>
                <a:spcPts val="0"/>
              </a:spcBef>
              <a:spcAft>
                <a:spcPts val="0"/>
              </a:spcAft>
              <a:buClr>
                <a:schemeClr val="dk1"/>
              </a:buClr>
              <a:buSzPts val="1800"/>
              <a:buNone/>
              <a:defRPr sz="1800">
                <a:solidFill>
                  <a:schemeClr val="dk1"/>
                </a:solidFill>
              </a:defRPr>
            </a:lvl4pPr>
            <a:lvl5pPr lvl="4" rtl="0" algn="ctr">
              <a:spcBef>
                <a:spcPts val="0"/>
              </a:spcBef>
              <a:spcAft>
                <a:spcPts val="0"/>
              </a:spcAft>
              <a:buClr>
                <a:schemeClr val="dk1"/>
              </a:buClr>
              <a:buSzPts val="1800"/>
              <a:buNone/>
              <a:defRPr sz="1800">
                <a:solidFill>
                  <a:schemeClr val="dk1"/>
                </a:solidFill>
              </a:defRPr>
            </a:lvl5pPr>
            <a:lvl6pPr lvl="5" rtl="0" algn="ctr">
              <a:spcBef>
                <a:spcPts val="0"/>
              </a:spcBef>
              <a:spcAft>
                <a:spcPts val="0"/>
              </a:spcAft>
              <a:buClr>
                <a:schemeClr val="dk1"/>
              </a:buClr>
              <a:buSzPts val="1800"/>
              <a:buNone/>
              <a:defRPr sz="1800">
                <a:solidFill>
                  <a:schemeClr val="dk1"/>
                </a:solidFill>
              </a:defRPr>
            </a:lvl6pPr>
            <a:lvl7pPr lvl="6" rtl="0" algn="ctr">
              <a:spcBef>
                <a:spcPts val="0"/>
              </a:spcBef>
              <a:spcAft>
                <a:spcPts val="0"/>
              </a:spcAft>
              <a:buClr>
                <a:schemeClr val="dk1"/>
              </a:buClr>
              <a:buSzPts val="1800"/>
              <a:buNone/>
              <a:defRPr sz="1800">
                <a:solidFill>
                  <a:schemeClr val="dk1"/>
                </a:solidFill>
              </a:defRPr>
            </a:lvl7pPr>
            <a:lvl8pPr lvl="7" rtl="0" algn="ctr">
              <a:spcBef>
                <a:spcPts val="0"/>
              </a:spcBef>
              <a:spcAft>
                <a:spcPts val="0"/>
              </a:spcAft>
              <a:buClr>
                <a:schemeClr val="dk1"/>
              </a:buClr>
              <a:buSzPts val="1800"/>
              <a:buNone/>
              <a:defRPr sz="1800">
                <a:solidFill>
                  <a:schemeClr val="dk1"/>
                </a:solidFill>
              </a:defRPr>
            </a:lvl8pPr>
            <a:lvl9pPr lvl="8" rtl="0" algn="ctr">
              <a:spcBef>
                <a:spcPts val="0"/>
              </a:spcBef>
              <a:spcAft>
                <a:spcPts val="0"/>
              </a:spcAft>
              <a:buClr>
                <a:schemeClr val="dk1"/>
              </a:buClr>
              <a:buSzPts val="1800"/>
              <a:buNone/>
              <a:defRPr sz="1800">
                <a:solidFill>
                  <a:schemeClr val="dk1"/>
                </a:solidFill>
              </a:defRPr>
            </a:lvl9pPr>
          </a:lstStyle>
          <a:p/>
        </p:txBody>
      </p:sp>
      <p:sp>
        <p:nvSpPr>
          <p:cNvPr id="13" name="Google Shape;13;p3"/>
          <p:cNvSpPr txBox="1"/>
          <p:nvPr>
            <p:ph idx="1" type="subTitle"/>
          </p:nvPr>
        </p:nvSpPr>
        <p:spPr>
          <a:xfrm>
            <a:off x="3903300" y="1558513"/>
            <a:ext cx="30360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4" name="Google Shape;14;p3"/>
          <p:cNvSpPr txBox="1"/>
          <p:nvPr>
            <p:ph hasCustomPrompt="1" idx="2" type="title"/>
          </p:nvPr>
        </p:nvSpPr>
        <p:spPr>
          <a:xfrm>
            <a:off x="6491625" y="3715194"/>
            <a:ext cx="1753800" cy="8883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Clr>
                <a:schemeClr val="dk1"/>
              </a:buClr>
              <a:buSzPts val="5500"/>
              <a:buNone/>
              <a:defRPr b="0" sz="9600">
                <a:solidFill>
                  <a:schemeClr val="dk1"/>
                </a:solidFill>
              </a:defRPr>
            </a:lvl1pPr>
            <a:lvl2pPr lvl="1" rtl="0" algn="ctr">
              <a:spcBef>
                <a:spcPts val="0"/>
              </a:spcBef>
              <a:spcAft>
                <a:spcPts val="0"/>
              </a:spcAft>
              <a:buClr>
                <a:schemeClr val="dk1"/>
              </a:buClr>
              <a:buSzPts val="5500"/>
              <a:buNone/>
              <a:defRPr sz="5500">
                <a:solidFill>
                  <a:schemeClr val="dk1"/>
                </a:solidFill>
              </a:defRPr>
            </a:lvl2pPr>
            <a:lvl3pPr lvl="2" rtl="0" algn="ctr">
              <a:spcBef>
                <a:spcPts val="0"/>
              </a:spcBef>
              <a:spcAft>
                <a:spcPts val="0"/>
              </a:spcAft>
              <a:buClr>
                <a:schemeClr val="dk1"/>
              </a:buClr>
              <a:buSzPts val="5500"/>
              <a:buNone/>
              <a:defRPr sz="5500">
                <a:solidFill>
                  <a:schemeClr val="dk1"/>
                </a:solidFill>
              </a:defRPr>
            </a:lvl3pPr>
            <a:lvl4pPr lvl="3" rtl="0" algn="ctr">
              <a:spcBef>
                <a:spcPts val="0"/>
              </a:spcBef>
              <a:spcAft>
                <a:spcPts val="0"/>
              </a:spcAft>
              <a:buClr>
                <a:schemeClr val="dk1"/>
              </a:buClr>
              <a:buSzPts val="5500"/>
              <a:buNone/>
              <a:defRPr sz="5500">
                <a:solidFill>
                  <a:schemeClr val="dk1"/>
                </a:solidFill>
              </a:defRPr>
            </a:lvl4pPr>
            <a:lvl5pPr lvl="4" rtl="0" algn="ctr">
              <a:spcBef>
                <a:spcPts val="0"/>
              </a:spcBef>
              <a:spcAft>
                <a:spcPts val="0"/>
              </a:spcAft>
              <a:buClr>
                <a:schemeClr val="dk1"/>
              </a:buClr>
              <a:buSzPts val="5500"/>
              <a:buNone/>
              <a:defRPr sz="5500">
                <a:solidFill>
                  <a:schemeClr val="dk1"/>
                </a:solidFill>
              </a:defRPr>
            </a:lvl5pPr>
            <a:lvl6pPr lvl="5" rtl="0" algn="ctr">
              <a:spcBef>
                <a:spcPts val="0"/>
              </a:spcBef>
              <a:spcAft>
                <a:spcPts val="0"/>
              </a:spcAft>
              <a:buClr>
                <a:schemeClr val="dk1"/>
              </a:buClr>
              <a:buSzPts val="5500"/>
              <a:buNone/>
              <a:defRPr sz="5500">
                <a:solidFill>
                  <a:schemeClr val="dk1"/>
                </a:solidFill>
              </a:defRPr>
            </a:lvl6pPr>
            <a:lvl7pPr lvl="6" rtl="0" algn="ctr">
              <a:spcBef>
                <a:spcPts val="0"/>
              </a:spcBef>
              <a:spcAft>
                <a:spcPts val="0"/>
              </a:spcAft>
              <a:buClr>
                <a:schemeClr val="dk1"/>
              </a:buClr>
              <a:buSzPts val="5500"/>
              <a:buNone/>
              <a:defRPr sz="5500">
                <a:solidFill>
                  <a:schemeClr val="dk1"/>
                </a:solidFill>
              </a:defRPr>
            </a:lvl7pPr>
            <a:lvl8pPr lvl="7" rtl="0" algn="ctr">
              <a:spcBef>
                <a:spcPts val="0"/>
              </a:spcBef>
              <a:spcAft>
                <a:spcPts val="0"/>
              </a:spcAft>
              <a:buClr>
                <a:schemeClr val="dk1"/>
              </a:buClr>
              <a:buSzPts val="5500"/>
              <a:buNone/>
              <a:defRPr sz="5500">
                <a:solidFill>
                  <a:schemeClr val="dk1"/>
                </a:solidFill>
              </a:defRPr>
            </a:lvl8pPr>
            <a:lvl9pPr lvl="8" rtl="0" algn="ctr">
              <a:spcBef>
                <a:spcPts val="0"/>
              </a:spcBef>
              <a:spcAft>
                <a:spcPts val="0"/>
              </a:spcAft>
              <a:buClr>
                <a:schemeClr val="dk1"/>
              </a:buClr>
              <a:buSzPts val="5500"/>
              <a:buNone/>
              <a:defRPr sz="5500">
                <a:solidFill>
                  <a:schemeClr val="dk1"/>
                </a:solidFill>
              </a:defRPr>
            </a:lvl9pPr>
          </a:lstStyle>
          <a:p>
            <a:r>
              <a:t>xx%</a:t>
            </a:r>
          </a:p>
        </p:txBody>
      </p:sp>
      <p:grpSp>
        <p:nvGrpSpPr>
          <p:cNvPr id="15" name="Google Shape;15;p3"/>
          <p:cNvGrpSpPr/>
          <p:nvPr/>
        </p:nvGrpSpPr>
        <p:grpSpPr>
          <a:xfrm>
            <a:off x="950433" y="114255"/>
            <a:ext cx="2098665" cy="2660186"/>
            <a:chOff x="304776" y="1055181"/>
            <a:chExt cx="1378977" cy="1747937"/>
          </a:xfrm>
        </p:grpSpPr>
        <p:sp>
          <p:nvSpPr>
            <p:cNvPr id="16" name="Google Shape;16;p3"/>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167" name="Shape 1167"/>
        <p:cNvGrpSpPr/>
        <p:nvPr/>
      </p:nvGrpSpPr>
      <p:grpSpPr>
        <a:xfrm>
          <a:off x="0" y="0"/>
          <a:ext cx="0" cy="0"/>
          <a:chOff x="0" y="0"/>
          <a:chExt cx="0" cy="0"/>
        </a:xfrm>
      </p:grpSpPr>
      <p:sp>
        <p:nvSpPr>
          <p:cNvPr id="1168" name="Google Shape;1168;p21"/>
          <p:cNvSpPr txBox="1"/>
          <p:nvPr>
            <p:ph type="ctrTitle"/>
          </p:nvPr>
        </p:nvSpPr>
        <p:spPr>
          <a:xfrm flipH="1">
            <a:off x="4625100" y="536150"/>
            <a:ext cx="3798900" cy="121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1169" name="Google Shape;1169;p21"/>
          <p:cNvSpPr txBox="1"/>
          <p:nvPr>
            <p:ph idx="1" type="subTitle"/>
          </p:nvPr>
        </p:nvSpPr>
        <p:spPr>
          <a:xfrm flipH="1">
            <a:off x="4421926" y="2374275"/>
            <a:ext cx="4205400" cy="121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70" name="Google Shape;1170;p21"/>
          <p:cNvSpPr txBox="1"/>
          <p:nvPr/>
        </p:nvSpPr>
        <p:spPr>
          <a:xfrm>
            <a:off x="4862825" y="3787200"/>
            <a:ext cx="3323700" cy="6705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100">
                <a:solidFill>
                  <a:schemeClr val="dk1"/>
                </a:solidFill>
                <a:latin typeface="Overpass Light"/>
                <a:ea typeface="Overpass Light"/>
                <a:cs typeface="Overpass Light"/>
                <a:sym typeface="Overpass Light"/>
              </a:rPr>
              <a:t>CREDITS: This presentation template was created by </a:t>
            </a:r>
            <a:r>
              <a:rPr lang="en" sz="1100">
                <a:solidFill>
                  <a:schemeClr val="dk1"/>
                </a:solidFill>
                <a:uFill>
                  <a:noFill/>
                </a:uFill>
                <a:latin typeface="Overpass SemiBold"/>
                <a:ea typeface="Overpass SemiBold"/>
                <a:cs typeface="Overpass SemiBold"/>
                <a:sym typeface="Overpass SemiBold"/>
                <a:hlinkClick r:id="rId2">
                  <a:extLst>
                    <a:ext uri="{A12FA001-AC4F-418D-AE19-62706E023703}">
                      <ahyp:hlinkClr val="tx"/>
                    </a:ext>
                  </a:extLst>
                </a:hlinkClick>
              </a:rPr>
              <a:t>Slidesgo</a:t>
            </a:r>
            <a:r>
              <a:rPr lang="en" sz="1100">
                <a:solidFill>
                  <a:schemeClr val="dk1"/>
                </a:solidFill>
                <a:latin typeface="Overpass Light"/>
                <a:ea typeface="Overpass Light"/>
                <a:cs typeface="Overpass Light"/>
                <a:sym typeface="Overpass Light"/>
              </a:rPr>
              <a:t>, including icons by </a:t>
            </a:r>
            <a:r>
              <a:rPr lang="en" sz="1100">
                <a:solidFill>
                  <a:schemeClr val="dk1"/>
                </a:solidFill>
                <a:uFill>
                  <a:noFill/>
                </a:uFill>
                <a:latin typeface="Overpass SemiBold"/>
                <a:ea typeface="Overpass SemiBold"/>
                <a:cs typeface="Overpass SemiBold"/>
                <a:sym typeface="Overpass SemiBold"/>
                <a:hlinkClick r:id="rId3">
                  <a:extLst>
                    <a:ext uri="{A12FA001-AC4F-418D-AE19-62706E023703}">
                      <ahyp:hlinkClr val="tx"/>
                    </a:ext>
                  </a:extLst>
                </a:hlinkClick>
              </a:rPr>
              <a:t>Flaticon</a:t>
            </a:r>
            <a:r>
              <a:rPr lang="en" sz="1100">
                <a:solidFill>
                  <a:schemeClr val="dk1"/>
                </a:solidFill>
                <a:latin typeface="Overpass Light"/>
                <a:ea typeface="Overpass Light"/>
                <a:cs typeface="Overpass Light"/>
                <a:sym typeface="Overpass Light"/>
              </a:rPr>
              <a:t>, and infographics &amp; images by </a:t>
            </a:r>
            <a:r>
              <a:rPr lang="en" sz="1100">
                <a:solidFill>
                  <a:schemeClr val="dk1"/>
                </a:solidFill>
                <a:uFill>
                  <a:noFill/>
                </a:uFill>
                <a:latin typeface="Overpass SemiBold"/>
                <a:ea typeface="Overpass SemiBold"/>
                <a:cs typeface="Overpass SemiBold"/>
                <a:sym typeface="Overpass SemiBold"/>
                <a:hlinkClick r:id="rId4">
                  <a:extLst>
                    <a:ext uri="{A12FA001-AC4F-418D-AE19-62706E023703}">
                      <ahyp:hlinkClr val="tx"/>
                    </a:ext>
                  </a:extLst>
                </a:hlinkClick>
              </a:rPr>
              <a:t>Freepik</a:t>
            </a:r>
            <a:r>
              <a:rPr lang="en" sz="1100">
                <a:solidFill>
                  <a:schemeClr val="dk1"/>
                </a:solidFill>
                <a:latin typeface="Overpass Light"/>
                <a:ea typeface="Overpass Light"/>
                <a:cs typeface="Overpass Light"/>
                <a:sym typeface="Overpass Light"/>
              </a:rPr>
              <a:t>. </a:t>
            </a:r>
            <a:endParaRPr sz="1100">
              <a:solidFill>
                <a:schemeClr val="dk1"/>
              </a:solidFill>
              <a:latin typeface="Overpass Light"/>
              <a:ea typeface="Overpass Light"/>
              <a:cs typeface="Overpass Light"/>
              <a:sym typeface="Overpass Ligh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1171" name="Shape 117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2" name="Shape 117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 name="Shape 196"/>
        <p:cNvGrpSpPr/>
        <p:nvPr/>
      </p:nvGrpSpPr>
      <p:grpSpPr>
        <a:xfrm>
          <a:off x="0" y="0"/>
          <a:ext cx="0" cy="0"/>
          <a:chOff x="0" y="0"/>
          <a:chExt cx="0" cy="0"/>
        </a:xfrm>
      </p:grpSpPr>
      <p:sp>
        <p:nvSpPr>
          <p:cNvPr id="197" name="Google Shape;197;p4"/>
          <p:cNvSpPr txBox="1"/>
          <p:nvPr>
            <p:ph idx="1" type="body"/>
          </p:nvPr>
        </p:nvSpPr>
        <p:spPr>
          <a:xfrm>
            <a:off x="616875" y="1478025"/>
            <a:ext cx="3091200" cy="1842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AutoNum type="arabicPeriod"/>
              <a:defRPr sz="1800"/>
            </a:lvl1pPr>
            <a:lvl2pPr indent="-317500" lvl="1" marL="914400" rtl="0">
              <a:spcBef>
                <a:spcPts val="10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98" name="Google Shape;198;p4"/>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99" name="Google Shape;199;p4"/>
          <p:cNvGrpSpPr/>
          <p:nvPr/>
        </p:nvGrpSpPr>
        <p:grpSpPr>
          <a:xfrm>
            <a:off x="51241" y="106707"/>
            <a:ext cx="205952" cy="1766254"/>
            <a:chOff x="51241" y="106707"/>
            <a:chExt cx="205952" cy="1766254"/>
          </a:xfrm>
        </p:grpSpPr>
        <p:sp>
          <p:nvSpPr>
            <p:cNvPr id="200" name="Google Shape;200;p4"/>
            <p:cNvSpPr/>
            <p:nvPr/>
          </p:nvSpPr>
          <p:spPr>
            <a:xfrm rot="5400000">
              <a:off x="221759" y="109410"/>
              <a:ext cx="38137"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
            <p:cNvSpPr/>
            <p:nvPr/>
          </p:nvSpPr>
          <p:spPr>
            <a:xfrm rot="5400000">
              <a:off x="221625" y="282270"/>
              <a:ext cx="38406" cy="32730"/>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
            <p:cNvSpPr/>
            <p:nvPr/>
          </p:nvSpPr>
          <p:spPr>
            <a:xfrm rot="5400000">
              <a:off x="221770" y="455139"/>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
            <p:cNvSpPr/>
            <p:nvPr/>
          </p:nvSpPr>
          <p:spPr>
            <a:xfrm rot="5400000">
              <a:off x="221759" y="627875"/>
              <a:ext cx="38137" cy="32730"/>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
            <p:cNvSpPr/>
            <p:nvPr/>
          </p:nvSpPr>
          <p:spPr>
            <a:xfrm rot="5400000">
              <a:off x="221759" y="800599"/>
              <a:ext cx="38137" cy="32730"/>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
            <p:cNvSpPr/>
            <p:nvPr/>
          </p:nvSpPr>
          <p:spPr>
            <a:xfrm rot="5400000">
              <a:off x="221770" y="973604"/>
              <a:ext cx="38116" cy="32730"/>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4"/>
            <p:cNvSpPr/>
            <p:nvPr/>
          </p:nvSpPr>
          <p:spPr>
            <a:xfrm rot="5400000">
              <a:off x="221759" y="1146339"/>
              <a:ext cx="38137" cy="32730"/>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
            <p:cNvSpPr/>
            <p:nvPr/>
          </p:nvSpPr>
          <p:spPr>
            <a:xfrm rot="5400000">
              <a:off x="221759" y="1319063"/>
              <a:ext cx="38137" cy="32730"/>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4"/>
            <p:cNvSpPr/>
            <p:nvPr/>
          </p:nvSpPr>
          <p:spPr>
            <a:xfrm rot="5400000">
              <a:off x="221759" y="1491788"/>
              <a:ext cx="38137" cy="3273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
            <p:cNvSpPr/>
            <p:nvPr/>
          </p:nvSpPr>
          <p:spPr>
            <a:xfrm rot="5400000">
              <a:off x="221625" y="1664668"/>
              <a:ext cx="38406" cy="3273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
            <p:cNvSpPr/>
            <p:nvPr/>
          </p:nvSpPr>
          <p:spPr>
            <a:xfrm rot="5400000">
              <a:off x="221759" y="1837528"/>
              <a:ext cx="38137" cy="3273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
            <p:cNvSpPr/>
            <p:nvPr/>
          </p:nvSpPr>
          <p:spPr>
            <a:xfrm rot="5400000">
              <a:off x="48569" y="109483"/>
              <a:ext cx="38137"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4"/>
            <p:cNvSpPr/>
            <p:nvPr/>
          </p:nvSpPr>
          <p:spPr>
            <a:xfrm rot="5400000">
              <a:off x="48382" y="282290"/>
              <a:ext cx="38406" cy="32689"/>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
            <p:cNvSpPr/>
            <p:nvPr/>
          </p:nvSpPr>
          <p:spPr>
            <a:xfrm rot="5400000">
              <a:off x="48527" y="455160"/>
              <a:ext cx="38116" cy="32689"/>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rot="5400000">
              <a:off x="48569" y="627947"/>
              <a:ext cx="38137" cy="32585"/>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rot="5400000">
              <a:off x="48569" y="800672"/>
              <a:ext cx="38137"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rot="5400000">
              <a:off x="48579" y="973676"/>
              <a:ext cx="38116" cy="32585"/>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rot="5400000">
              <a:off x="48569" y="1146411"/>
              <a:ext cx="38137" cy="32585"/>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rot="5400000">
              <a:off x="48569" y="1319136"/>
              <a:ext cx="38137" cy="32585"/>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rot="5400000">
              <a:off x="48569" y="1491861"/>
              <a:ext cx="38137" cy="32585"/>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rot="5400000">
              <a:off x="48465" y="1664772"/>
              <a:ext cx="38344" cy="32585"/>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rot="5400000">
              <a:off x="48517" y="1837548"/>
              <a:ext cx="38137" cy="32689"/>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2" name="Shape 222"/>
        <p:cNvGrpSpPr/>
        <p:nvPr/>
      </p:nvGrpSpPr>
      <p:grpSpPr>
        <a:xfrm>
          <a:off x="0" y="0"/>
          <a:ext cx="0" cy="0"/>
          <a:chOff x="0" y="0"/>
          <a:chExt cx="0" cy="0"/>
        </a:xfrm>
      </p:grpSpPr>
      <p:sp>
        <p:nvSpPr>
          <p:cNvPr id="223" name="Google Shape;223;p5"/>
          <p:cNvSpPr txBox="1"/>
          <p:nvPr>
            <p:ph type="ctrTitle"/>
          </p:nvPr>
        </p:nvSpPr>
        <p:spPr>
          <a:xfrm flipH="1">
            <a:off x="720004" y="2484525"/>
            <a:ext cx="21018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4" name="Google Shape;224;p5"/>
          <p:cNvSpPr txBox="1"/>
          <p:nvPr>
            <p:ph idx="1" type="subTitle"/>
          </p:nvPr>
        </p:nvSpPr>
        <p:spPr>
          <a:xfrm flipH="1">
            <a:off x="720004" y="3388650"/>
            <a:ext cx="3299100" cy="127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5"/>
          <p:cNvSpPr txBox="1"/>
          <p:nvPr>
            <p:ph idx="2" type="ctrTitle"/>
          </p:nvPr>
        </p:nvSpPr>
        <p:spPr>
          <a:xfrm flipH="1">
            <a:off x="6322207" y="1206750"/>
            <a:ext cx="2101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b="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6" name="Google Shape;226;p5"/>
          <p:cNvSpPr txBox="1"/>
          <p:nvPr>
            <p:ph idx="3" type="subTitle"/>
          </p:nvPr>
        </p:nvSpPr>
        <p:spPr>
          <a:xfrm flipH="1">
            <a:off x="5124907" y="2120400"/>
            <a:ext cx="3299100" cy="127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6"/>
          <p:cNvGrpSpPr/>
          <p:nvPr/>
        </p:nvGrpSpPr>
        <p:grpSpPr>
          <a:xfrm rot="5400000">
            <a:off x="7715707" y="-16033"/>
            <a:ext cx="58051" cy="1358521"/>
            <a:chOff x="550455" y="1794369"/>
            <a:chExt cx="27314" cy="639214"/>
          </a:xfrm>
        </p:grpSpPr>
        <p:sp>
          <p:nvSpPr>
            <p:cNvPr id="230" name="Google Shape;230;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6"/>
          <p:cNvGrpSpPr/>
          <p:nvPr/>
        </p:nvGrpSpPr>
        <p:grpSpPr>
          <a:xfrm rot="5400000">
            <a:off x="7715707" y="-16033"/>
            <a:ext cx="58051" cy="1358521"/>
            <a:chOff x="550455" y="1794369"/>
            <a:chExt cx="27314" cy="639214"/>
          </a:xfrm>
        </p:grpSpPr>
        <p:sp>
          <p:nvSpPr>
            <p:cNvPr id="237" name="Google Shape;237;p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43" name="Shape 243"/>
        <p:cNvGrpSpPr/>
        <p:nvPr/>
      </p:nvGrpSpPr>
      <p:grpSpPr>
        <a:xfrm>
          <a:off x="0" y="0"/>
          <a:ext cx="0" cy="0"/>
          <a:chOff x="0" y="0"/>
          <a:chExt cx="0" cy="0"/>
        </a:xfrm>
      </p:grpSpPr>
      <p:sp>
        <p:nvSpPr>
          <p:cNvPr id="244" name="Google Shape;244;p7"/>
          <p:cNvSpPr txBox="1"/>
          <p:nvPr>
            <p:ph idx="1" type="body"/>
          </p:nvPr>
        </p:nvSpPr>
        <p:spPr>
          <a:xfrm flipH="1">
            <a:off x="621700" y="1200000"/>
            <a:ext cx="4051800" cy="3327300"/>
          </a:xfrm>
          <a:prstGeom prst="rect">
            <a:avLst/>
          </a:prstGeom>
        </p:spPr>
        <p:txBody>
          <a:bodyPr anchorCtr="0" anchor="ctr" bIns="91425" lIns="91425" spcFirstLastPara="1" rIns="91425" wrap="square" tIns="91425">
            <a:noAutofit/>
          </a:bodyPr>
          <a:lstStyle>
            <a:lvl1pPr indent="-304800" lvl="0" marL="457200" rtl="0" algn="ctr">
              <a:spcBef>
                <a:spcPts val="0"/>
              </a:spcBef>
              <a:spcAft>
                <a:spcPts val="0"/>
              </a:spcAft>
              <a:buClr>
                <a:schemeClr val="dk2"/>
              </a:buClr>
              <a:buSzPts val="1200"/>
              <a:buFont typeface="Livvic Light"/>
              <a:buChar char="●"/>
              <a:defRPr sz="1600"/>
            </a:lvl1pPr>
            <a:lvl2pPr indent="-330200" lvl="1" marL="914400" rtl="0">
              <a:spcBef>
                <a:spcPts val="1600"/>
              </a:spcBef>
              <a:spcAft>
                <a:spcPts val="0"/>
              </a:spcAft>
              <a:buClr>
                <a:srgbClr val="E76A28"/>
              </a:buClr>
              <a:buSzPts val="1600"/>
              <a:buFont typeface="Nunito Light"/>
              <a:buChar char="○"/>
              <a:defRPr sz="1200"/>
            </a:lvl2pPr>
            <a:lvl3pPr indent="-323850" lvl="2" marL="1371600" rtl="0">
              <a:spcBef>
                <a:spcPts val="1600"/>
              </a:spcBef>
              <a:spcAft>
                <a:spcPts val="0"/>
              </a:spcAft>
              <a:buClr>
                <a:srgbClr val="E76A28"/>
              </a:buClr>
              <a:buSzPts val="1500"/>
              <a:buFont typeface="Nunito Light"/>
              <a:buChar char="■"/>
              <a:defRPr sz="1200"/>
            </a:lvl3pPr>
            <a:lvl4pPr indent="-323850" lvl="3" marL="1828800" rtl="0">
              <a:spcBef>
                <a:spcPts val="1600"/>
              </a:spcBef>
              <a:spcAft>
                <a:spcPts val="0"/>
              </a:spcAft>
              <a:buClr>
                <a:srgbClr val="E76A28"/>
              </a:buClr>
              <a:buSzPts val="1500"/>
              <a:buFont typeface="Nunito Light"/>
              <a:buChar char="●"/>
              <a:defRPr sz="1200"/>
            </a:lvl4pPr>
            <a:lvl5pPr indent="-317500" lvl="4" marL="2286000" rtl="0">
              <a:spcBef>
                <a:spcPts val="1600"/>
              </a:spcBef>
              <a:spcAft>
                <a:spcPts val="0"/>
              </a:spcAft>
              <a:buClr>
                <a:srgbClr val="E76A28"/>
              </a:buClr>
              <a:buSzPts val="1400"/>
              <a:buFont typeface="Nunito Light"/>
              <a:buChar char="○"/>
              <a:defRPr sz="1200"/>
            </a:lvl5pPr>
            <a:lvl6pPr indent="-317500" lvl="5" marL="2743200" rtl="0">
              <a:spcBef>
                <a:spcPts val="1600"/>
              </a:spcBef>
              <a:spcAft>
                <a:spcPts val="0"/>
              </a:spcAft>
              <a:buClr>
                <a:srgbClr val="999999"/>
              </a:buClr>
              <a:buSzPts val="1400"/>
              <a:buFont typeface="Nunito Light"/>
              <a:buChar char="■"/>
              <a:defRPr sz="1200"/>
            </a:lvl6pPr>
            <a:lvl7pPr indent="-311150" lvl="6" marL="3200400" rtl="0">
              <a:spcBef>
                <a:spcPts val="1600"/>
              </a:spcBef>
              <a:spcAft>
                <a:spcPts val="0"/>
              </a:spcAft>
              <a:buClr>
                <a:srgbClr val="999999"/>
              </a:buClr>
              <a:buSzPts val="1300"/>
              <a:buFont typeface="Nunito Light"/>
              <a:buChar char="●"/>
              <a:defRPr sz="1200"/>
            </a:lvl7pPr>
            <a:lvl8pPr indent="-311150" lvl="7" marL="3657600" rtl="0">
              <a:spcBef>
                <a:spcPts val="1600"/>
              </a:spcBef>
              <a:spcAft>
                <a:spcPts val="0"/>
              </a:spcAft>
              <a:buClr>
                <a:srgbClr val="999999"/>
              </a:buClr>
              <a:buSzPts val="1300"/>
              <a:buFont typeface="Nunito Light"/>
              <a:buChar char="○"/>
              <a:defRPr sz="1200"/>
            </a:lvl8pPr>
            <a:lvl9pPr indent="-304800" lvl="8" marL="4114800" rtl="0">
              <a:spcBef>
                <a:spcPts val="1600"/>
              </a:spcBef>
              <a:spcAft>
                <a:spcPts val="1600"/>
              </a:spcAft>
              <a:buClr>
                <a:srgbClr val="999999"/>
              </a:buClr>
              <a:buSzPts val="1200"/>
              <a:buFont typeface="Nunito Light"/>
              <a:buChar char="■"/>
              <a:defRPr sz="1200"/>
            </a:lvl9pPr>
          </a:lstStyle>
          <a:p/>
        </p:txBody>
      </p:sp>
      <p:sp>
        <p:nvSpPr>
          <p:cNvPr id="245" name="Google Shape;245;p7"/>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6" name="Google Shape;246;p7"/>
          <p:cNvGrpSpPr/>
          <p:nvPr/>
        </p:nvGrpSpPr>
        <p:grpSpPr>
          <a:xfrm>
            <a:off x="1366798" y="4236345"/>
            <a:ext cx="2528425" cy="803094"/>
            <a:chOff x="1380351" y="4236345"/>
            <a:chExt cx="2528425" cy="803094"/>
          </a:xfrm>
        </p:grpSpPr>
        <p:sp>
          <p:nvSpPr>
            <p:cNvPr id="247" name="Google Shape;247;p7"/>
            <p:cNvSpPr/>
            <p:nvPr/>
          </p:nvSpPr>
          <p:spPr>
            <a:xfrm>
              <a:off x="1380351" y="4236345"/>
              <a:ext cx="42182" cy="36221"/>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1571502" y="4236345"/>
              <a:ext cx="42205" cy="36221"/>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1762653" y="4236345"/>
              <a:ext cx="42503" cy="36221"/>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1954124"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2145275" y="4236345"/>
              <a:ext cx="42205" cy="36221"/>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2336426" y="4236345"/>
              <a:ext cx="42205" cy="36221"/>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2527897" y="4236345"/>
              <a:ext cx="42182" cy="36221"/>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2719048" y="4236345"/>
              <a:ext cx="42205" cy="36221"/>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2910199" y="4236345"/>
              <a:ext cx="42205" cy="36221"/>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7"/>
            <p:cNvSpPr/>
            <p:nvPr/>
          </p:nvSpPr>
          <p:spPr>
            <a:xfrm>
              <a:off x="3101349" y="4236345"/>
              <a:ext cx="42205" cy="36221"/>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3292523" y="4236345"/>
              <a:ext cx="42503" cy="36221"/>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7"/>
            <p:cNvSpPr/>
            <p:nvPr/>
          </p:nvSpPr>
          <p:spPr>
            <a:xfrm>
              <a:off x="34839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7"/>
            <p:cNvSpPr/>
            <p:nvPr/>
          </p:nvSpPr>
          <p:spPr>
            <a:xfrm>
              <a:off x="1380351" y="4428092"/>
              <a:ext cx="42182" cy="3606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a:off x="1571502" y="4428092"/>
              <a:ext cx="42205" cy="3606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a:off x="1762653" y="4428092"/>
              <a:ext cx="42503" cy="36176"/>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a:off x="1954124" y="4428092"/>
              <a:ext cx="42182" cy="36176"/>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a:off x="2145275" y="4428092"/>
              <a:ext cx="42205" cy="3606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a:off x="2336426"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7"/>
            <p:cNvSpPr/>
            <p:nvPr/>
          </p:nvSpPr>
          <p:spPr>
            <a:xfrm>
              <a:off x="2527897" y="4428092"/>
              <a:ext cx="42182" cy="3606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a:off x="2719048" y="4428092"/>
              <a:ext cx="42205" cy="3606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a:off x="2910199" y="4428092"/>
              <a:ext cx="42205" cy="3606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a:off x="3101349"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a:off x="3292592" y="4428092"/>
              <a:ext cx="42434" cy="3606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7"/>
            <p:cNvSpPr/>
            <p:nvPr/>
          </p:nvSpPr>
          <p:spPr>
            <a:xfrm>
              <a:off x="34839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7"/>
            <p:cNvSpPr/>
            <p:nvPr/>
          </p:nvSpPr>
          <p:spPr>
            <a:xfrm>
              <a:off x="1380351" y="4619838"/>
              <a:ext cx="42182" cy="36084"/>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7"/>
            <p:cNvSpPr/>
            <p:nvPr/>
          </p:nvSpPr>
          <p:spPr>
            <a:xfrm>
              <a:off x="1571502" y="4619838"/>
              <a:ext cx="42205" cy="36084"/>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762653" y="4619838"/>
              <a:ext cx="42503" cy="36084"/>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954193" y="4619838"/>
              <a:ext cx="42113" cy="36084"/>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2145275" y="4619838"/>
              <a:ext cx="42205" cy="36084"/>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2336426" y="4619838"/>
              <a:ext cx="42205" cy="36084"/>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2527897" y="4619838"/>
              <a:ext cx="42182" cy="36084"/>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2719048" y="4619838"/>
              <a:ext cx="42205" cy="36084"/>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2910199" y="4619838"/>
              <a:ext cx="42205" cy="36084"/>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3101349" y="4619838"/>
              <a:ext cx="42205" cy="36084"/>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3292523" y="4619861"/>
              <a:ext cx="42503" cy="3606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34840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380351" y="4811310"/>
              <a:ext cx="42182" cy="36244"/>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1571502" y="4811310"/>
              <a:ext cx="42205" cy="36244"/>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1762653" y="4811310"/>
              <a:ext cx="42503" cy="36382"/>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1953826" y="4811310"/>
              <a:ext cx="42480" cy="36382"/>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2145275" y="4811310"/>
              <a:ext cx="42205" cy="36244"/>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2336426" y="4811310"/>
              <a:ext cx="42205" cy="36244"/>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2527897" y="4811310"/>
              <a:ext cx="42182" cy="36244"/>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2719048" y="4811310"/>
              <a:ext cx="42205" cy="36244"/>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2910199" y="4811310"/>
              <a:ext cx="42205" cy="36244"/>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3101349" y="4811310"/>
              <a:ext cx="42205" cy="36244"/>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3292523" y="4811310"/>
              <a:ext cx="42503" cy="36382"/>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34839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380351" y="5003080"/>
              <a:ext cx="42182" cy="36221"/>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1571502" y="5003080"/>
              <a:ext cx="42205" cy="36221"/>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762653" y="5003080"/>
              <a:ext cx="42503" cy="36221"/>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1953826" y="5003080"/>
              <a:ext cx="42480" cy="36359"/>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2145275" y="5003080"/>
              <a:ext cx="42205" cy="36221"/>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2336426" y="5003080"/>
              <a:ext cx="42205" cy="36221"/>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527897" y="5003080"/>
              <a:ext cx="42182" cy="36221"/>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719048" y="5003080"/>
              <a:ext cx="42205" cy="36221"/>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910199" y="5003080"/>
              <a:ext cx="42205" cy="36221"/>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101349" y="5003080"/>
              <a:ext cx="42205" cy="36221"/>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292523" y="5003080"/>
              <a:ext cx="42503" cy="36221"/>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34839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3675097"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3675097"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3675188"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3675097"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3675097"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38665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38665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8666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38665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38665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7" name="Shape 317"/>
        <p:cNvGrpSpPr/>
        <p:nvPr/>
      </p:nvGrpSpPr>
      <p:grpSpPr>
        <a:xfrm>
          <a:off x="0" y="0"/>
          <a:ext cx="0" cy="0"/>
          <a:chOff x="0" y="0"/>
          <a:chExt cx="0" cy="0"/>
        </a:xfrm>
      </p:grpSpPr>
      <p:sp>
        <p:nvSpPr>
          <p:cNvPr id="318" name="Google Shape;318;p8"/>
          <p:cNvSpPr txBox="1"/>
          <p:nvPr>
            <p:ph type="title"/>
          </p:nvPr>
        </p:nvSpPr>
        <p:spPr>
          <a:xfrm>
            <a:off x="2280075" y="1265550"/>
            <a:ext cx="5524800" cy="25275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1"/>
              </a:buClr>
              <a:buSzPts val="4800"/>
              <a:buNone/>
              <a:defRPr sz="7200">
                <a:solidFill>
                  <a:schemeClr val="dk1"/>
                </a:solidFill>
              </a:defRPr>
            </a:lvl1pPr>
            <a:lvl2pPr lvl="1" rtl="0">
              <a:spcBef>
                <a:spcPts val="0"/>
              </a:spcBef>
              <a:spcAft>
                <a:spcPts val="0"/>
              </a:spcAft>
              <a:buClr>
                <a:schemeClr val="dk1"/>
              </a:buClr>
              <a:buSzPts val="4800"/>
              <a:buNone/>
              <a:defRPr sz="4800">
                <a:solidFill>
                  <a:schemeClr val="dk1"/>
                </a:solidFill>
              </a:defRPr>
            </a:lvl2pPr>
            <a:lvl3pPr lvl="2" rtl="0">
              <a:spcBef>
                <a:spcPts val="0"/>
              </a:spcBef>
              <a:spcAft>
                <a:spcPts val="0"/>
              </a:spcAft>
              <a:buClr>
                <a:schemeClr val="dk1"/>
              </a:buClr>
              <a:buSzPts val="4800"/>
              <a:buNone/>
              <a:defRPr sz="4800">
                <a:solidFill>
                  <a:schemeClr val="dk1"/>
                </a:solidFill>
              </a:defRPr>
            </a:lvl3pPr>
            <a:lvl4pPr lvl="3" rtl="0">
              <a:spcBef>
                <a:spcPts val="0"/>
              </a:spcBef>
              <a:spcAft>
                <a:spcPts val="0"/>
              </a:spcAft>
              <a:buClr>
                <a:schemeClr val="dk1"/>
              </a:buClr>
              <a:buSzPts val="4800"/>
              <a:buNone/>
              <a:defRPr sz="4800">
                <a:solidFill>
                  <a:schemeClr val="dk1"/>
                </a:solidFill>
              </a:defRPr>
            </a:lvl4pPr>
            <a:lvl5pPr lvl="4" rtl="0">
              <a:spcBef>
                <a:spcPts val="0"/>
              </a:spcBef>
              <a:spcAft>
                <a:spcPts val="0"/>
              </a:spcAft>
              <a:buClr>
                <a:schemeClr val="dk1"/>
              </a:buClr>
              <a:buSzPts val="4800"/>
              <a:buNone/>
              <a:defRPr sz="4800">
                <a:solidFill>
                  <a:schemeClr val="dk1"/>
                </a:solidFill>
              </a:defRPr>
            </a:lvl5pPr>
            <a:lvl6pPr lvl="5" rtl="0">
              <a:spcBef>
                <a:spcPts val="0"/>
              </a:spcBef>
              <a:spcAft>
                <a:spcPts val="0"/>
              </a:spcAft>
              <a:buClr>
                <a:schemeClr val="dk1"/>
              </a:buClr>
              <a:buSzPts val="4800"/>
              <a:buNone/>
              <a:defRPr sz="4800">
                <a:solidFill>
                  <a:schemeClr val="dk1"/>
                </a:solidFill>
              </a:defRPr>
            </a:lvl6pPr>
            <a:lvl7pPr lvl="6" rtl="0">
              <a:spcBef>
                <a:spcPts val="0"/>
              </a:spcBef>
              <a:spcAft>
                <a:spcPts val="0"/>
              </a:spcAft>
              <a:buClr>
                <a:schemeClr val="dk1"/>
              </a:buClr>
              <a:buSzPts val="4800"/>
              <a:buNone/>
              <a:defRPr sz="4800">
                <a:solidFill>
                  <a:schemeClr val="dk1"/>
                </a:solidFill>
              </a:defRPr>
            </a:lvl7pPr>
            <a:lvl8pPr lvl="7" rtl="0">
              <a:spcBef>
                <a:spcPts val="0"/>
              </a:spcBef>
              <a:spcAft>
                <a:spcPts val="0"/>
              </a:spcAft>
              <a:buClr>
                <a:schemeClr val="dk1"/>
              </a:buClr>
              <a:buSzPts val="4800"/>
              <a:buNone/>
              <a:defRPr sz="4800">
                <a:solidFill>
                  <a:schemeClr val="dk1"/>
                </a:solidFill>
              </a:defRPr>
            </a:lvl8pPr>
            <a:lvl9pPr lvl="8" rtl="0">
              <a:spcBef>
                <a:spcPts val="0"/>
              </a:spcBef>
              <a:spcAft>
                <a:spcPts val="0"/>
              </a:spcAft>
              <a:buClr>
                <a:schemeClr val="dk1"/>
              </a:buClr>
              <a:buSzPts val="4800"/>
              <a:buNone/>
              <a:defRPr sz="4800">
                <a:solidFill>
                  <a:schemeClr val="dk1"/>
                </a:solidFill>
              </a:defRPr>
            </a:lvl9pPr>
          </a:lstStyle>
          <a:p/>
        </p:txBody>
      </p:sp>
      <p:cxnSp>
        <p:nvCxnSpPr>
          <p:cNvPr id="319" name="Google Shape;319;p8"/>
          <p:cNvCxnSpPr/>
          <p:nvPr/>
        </p:nvCxnSpPr>
        <p:spPr>
          <a:xfrm>
            <a:off x="99700" y="-419025"/>
            <a:ext cx="5034600" cy="6010200"/>
          </a:xfrm>
          <a:prstGeom prst="straightConnector1">
            <a:avLst/>
          </a:prstGeom>
          <a:noFill/>
          <a:ln cap="flat" cmpd="sng" w="9525">
            <a:solidFill>
              <a:schemeClr val="dk2"/>
            </a:solidFill>
            <a:prstDash val="solid"/>
            <a:round/>
            <a:headEnd len="med" w="med" type="none"/>
            <a:tailEnd len="med" w="med" type="none"/>
          </a:ln>
        </p:spPr>
      </p:cxnSp>
      <p:cxnSp>
        <p:nvCxnSpPr>
          <p:cNvPr id="320" name="Google Shape;320;p8"/>
          <p:cNvCxnSpPr/>
          <p:nvPr/>
        </p:nvCxnSpPr>
        <p:spPr>
          <a:xfrm flipH="1" rot="10800000">
            <a:off x="-1104700" y="-542175"/>
            <a:ext cx="3920700" cy="4142700"/>
          </a:xfrm>
          <a:prstGeom prst="straightConnector1">
            <a:avLst/>
          </a:prstGeom>
          <a:noFill/>
          <a:ln cap="flat" cmpd="sng" w="9525">
            <a:solidFill>
              <a:schemeClr val="dk2"/>
            </a:solidFill>
            <a:prstDash val="solid"/>
            <a:round/>
            <a:headEnd len="med" w="med" type="none"/>
            <a:tailEnd len="med" w="med" type="none"/>
          </a:ln>
        </p:spPr>
      </p:cxnSp>
      <p:grpSp>
        <p:nvGrpSpPr>
          <p:cNvPr id="321" name="Google Shape;321;p8"/>
          <p:cNvGrpSpPr/>
          <p:nvPr/>
        </p:nvGrpSpPr>
        <p:grpSpPr>
          <a:xfrm>
            <a:off x="6623925" y="4187935"/>
            <a:ext cx="2405778" cy="841262"/>
            <a:chOff x="6623925" y="4187935"/>
            <a:chExt cx="2405778" cy="841262"/>
          </a:xfrm>
        </p:grpSpPr>
        <p:sp>
          <p:nvSpPr>
            <p:cNvPr id="322" name="Google Shape;322;p8"/>
            <p:cNvSpPr/>
            <p:nvPr/>
          </p:nvSpPr>
          <p:spPr>
            <a:xfrm rot="5400000">
              <a:off x="8976272"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5400000">
              <a:off x="8976256"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5400000">
              <a:off x="8975943" y="4714367"/>
              <a:ext cx="58049" cy="49470"/>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5400000">
              <a:off x="8975959" y="4975453"/>
              <a:ext cx="58017" cy="49470"/>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5400000">
              <a:off x="8714387" y="4192115"/>
              <a:ext cx="57610" cy="4925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5400000">
              <a:off x="8714371" y="4453202"/>
              <a:ext cx="57642" cy="4925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5400000">
              <a:off x="8714168" y="4714476"/>
              <a:ext cx="58049" cy="49251"/>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rot="5400000">
              <a:off x="8714230" y="4975610"/>
              <a:ext cx="57924" cy="49251"/>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rot="5400000">
              <a:off x="8452471"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rot="5400000">
              <a:off x="8452455"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rot="5400000">
              <a:off x="8452267" y="4714461"/>
              <a:ext cx="58049" cy="49282"/>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rot="5400000">
              <a:off x="8452486" y="4975751"/>
              <a:ext cx="57610" cy="49282"/>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rot="5400000">
              <a:off x="8190867"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rot="5400000">
              <a:off x="8190852"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rot="5400000">
              <a:off x="8190554" y="4714257"/>
              <a:ext cx="58049" cy="49689"/>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rot="5400000">
              <a:off x="8190570"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rot="5400000">
              <a:off x="7928967"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rot="5400000">
              <a:off x="7928951"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rot="5400000">
              <a:off x="7928747" y="4714367"/>
              <a:ext cx="58049" cy="49470"/>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rot="5400000">
              <a:off x="7928763" y="4975453"/>
              <a:ext cx="58017" cy="49470"/>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rot="5400000">
              <a:off x="7667160" y="4192115"/>
              <a:ext cx="57610" cy="49251"/>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rot="5400000">
              <a:off x="7667144" y="4453202"/>
              <a:ext cx="57642" cy="49251"/>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rot="5400000">
              <a:off x="7666878" y="4714414"/>
              <a:ext cx="58049" cy="49376"/>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rot="5400000">
              <a:off x="7666894" y="4975500"/>
              <a:ext cx="58017" cy="49376"/>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rot="5400000">
              <a:off x="7405196" y="4192037"/>
              <a:ext cx="57610" cy="49407"/>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rot="5400000">
              <a:off x="7405040" y="4453265"/>
              <a:ext cx="57924" cy="49407"/>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rot="5400000">
              <a:off x="7404977" y="4714398"/>
              <a:ext cx="58049" cy="49407"/>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rot="5400000">
              <a:off x="7405196" y="4975688"/>
              <a:ext cx="57610" cy="49407"/>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rot="5400000">
              <a:off x="7143656" y="4192006"/>
              <a:ext cx="57610" cy="4947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rot="5400000">
              <a:off x="7143640" y="4453092"/>
              <a:ext cx="57642" cy="4947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rot="5400000">
              <a:off x="7143343" y="4714273"/>
              <a:ext cx="58049" cy="49658"/>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rot="5400000">
              <a:off x="7143358" y="4975360"/>
              <a:ext cx="58017" cy="49658"/>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rot="5400000">
              <a:off x="6881755" y="4191990"/>
              <a:ext cx="57610" cy="49501"/>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rot="5400000">
              <a:off x="6881739" y="4453077"/>
              <a:ext cx="57642" cy="49501"/>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rot="5400000">
              <a:off x="6881536" y="4714351"/>
              <a:ext cx="58049" cy="49501"/>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rot="5400000">
              <a:off x="6881458" y="4975344"/>
              <a:ext cx="58017" cy="49689"/>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rot="5400000">
              <a:off x="6619964" y="4192115"/>
              <a:ext cx="57610" cy="49251"/>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rot="5400000">
              <a:off x="6619948" y="4453202"/>
              <a:ext cx="57642" cy="49251"/>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rot="5400000">
              <a:off x="6619635" y="4714367"/>
              <a:ext cx="58049" cy="49470"/>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rot="5400000">
              <a:off x="6619651" y="4975453"/>
              <a:ext cx="58017" cy="49470"/>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8"/>
          <p:cNvGrpSpPr/>
          <p:nvPr/>
        </p:nvGrpSpPr>
        <p:grpSpPr>
          <a:xfrm>
            <a:off x="3117875" y="114301"/>
            <a:ext cx="3714890" cy="580222"/>
            <a:chOff x="3117875" y="114301"/>
            <a:chExt cx="3714890" cy="580222"/>
          </a:xfrm>
        </p:grpSpPr>
        <p:sp>
          <p:nvSpPr>
            <p:cNvPr id="363" name="Google Shape;363;p8"/>
            <p:cNvSpPr/>
            <p:nvPr/>
          </p:nvSpPr>
          <p:spPr>
            <a:xfrm rot="5400000">
              <a:off x="6779209" y="118387"/>
              <a:ext cx="57642" cy="49470"/>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rot="5400000">
              <a:off x="6779005" y="379693"/>
              <a:ext cx="58049" cy="49470"/>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rot="5400000">
              <a:off x="6779209" y="640967"/>
              <a:ext cx="57642" cy="49470"/>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5400000">
              <a:off x="6517433"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rot="5400000">
              <a:off x="6517277" y="379849"/>
              <a:ext cx="57955" cy="4925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rot="5400000">
              <a:off x="6517355"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rot="5400000">
              <a:off x="6255533" y="118481"/>
              <a:ext cx="57642" cy="49282"/>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rot="5400000">
              <a:off x="6255314" y="379802"/>
              <a:ext cx="58049" cy="4925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rot="5400000">
              <a:off x="6255595" y="641124"/>
              <a:ext cx="57516" cy="49282"/>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8"/>
            <p:cNvSpPr/>
            <p:nvPr/>
          </p:nvSpPr>
          <p:spPr>
            <a:xfrm rot="5400000">
              <a:off x="5993914"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8"/>
            <p:cNvSpPr/>
            <p:nvPr/>
          </p:nvSpPr>
          <p:spPr>
            <a:xfrm rot="5400000">
              <a:off x="5993616"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rot="5400000">
              <a:off x="5993820" y="640857"/>
              <a:ext cx="57642" cy="49689"/>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rot="5400000">
              <a:off x="5732013"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rot="5400000">
              <a:off x="5731810"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rot="5400000">
              <a:off x="5731919" y="640873"/>
              <a:ext cx="57642" cy="49658"/>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rot="5400000">
              <a:off x="5470206"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rot="5400000">
              <a:off x="5469893" y="379693"/>
              <a:ext cx="58049" cy="49470"/>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rot="5400000">
              <a:off x="5470097" y="640967"/>
              <a:ext cx="57642" cy="49470"/>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rot="5400000">
              <a:off x="5208321" y="118496"/>
              <a:ext cx="57642" cy="4925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rot="5400000">
              <a:off x="5208118" y="379802"/>
              <a:ext cx="58049" cy="49251"/>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rot="5400000">
              <a:off x="5208384" y="641139"/>
              <a:ext cx="57516" cy="49251"/>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rot="5400000">
              <a:off x="4946405"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rot="5400000">
              <a:off x="4946264" y="379865"/>
              <a:ext cx="57924" cy="49251"/>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rot="5400000">
              <a:off x="4946468" y="641139"/>
              <a:ext cx="57516" cy="49251"/>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rot="5400000">
              <a:off x="4684802"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rot="5400000">
              <a:off x="4684504" y="379583"/>
              <a:ext cx="58049" cy="49689"/>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rot="5400000">
              <a:off x="4684708"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rot="5400000">
              <a:off x="4422901"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rot="5400000">
              <a:off x="4422697" y="379693"/>
              <a:ext cx="58049" cy="49470"/>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rot="5400000">
              <a:off x="4422901" y="640967"/>
              <a:ext cx="57642" cy="49470"/>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rot="5400000">
              <a:off x="4161094" y="118496"/>
              <a:ext cx="57642" cy="49251"/>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rot="5400000">
              <a:off x="4160828" y="379740"/>
              <a:ext cx="58049" cy="49376"/>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8"/>
            <p:cNvSpPr/>
            <p:nvPr/>
          </p:nvSpPr>
          <p:spPr>
            <a:xfrm rot="5400000">
              <a:off x="4161032" y="641014"/>
              <a:ext cx="57642" cy="49376"/>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8"/>
            <p:cNvSpPr/>
            <p:nvPr/>
          </p:nvSpPr>
          <p:spPr>
            <a:xfrm rot="5400000">
              <a:off x="3899209" y="118496"/>
              <a:ext cx="57642" cy="49251"/>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rot="5400000">
              <a:off x="3898927" y="379724"/>
              <a:ext cx="58049" cy="49407"/>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rot="5400000">
              <a:off x="3899131" y="640998"/>
              <a:ext cx="57642" cy="49407"/>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rot="5400000">
              <a:off x="3637590" y="118387"/>
              <a:ext cx="57642" cy="49470"/>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rot="5400000">
              <a:off x="3637293" y="379599"/>
              <a:ext cx="58049" cy="49658"/>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rot="5400000">
              <a:off x="3637496" y="640873"/>
              <a:ext cx="57642" cy="49658"/>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8"/>
            <p:cNvSpPr/>
            <p:nvPr/>
          </p:nvSpPr>
          <p:spPr>
            <a:xfrm rot="5400000">
              <a:off x="3375689" y="118371"/>
              <a:ext cx="57642" cy="49501"/>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8"/>
            <p:cNvSpPr/>
            <p:nvPr/>
          </p:nvSpPr>
          <p:spPr>
            <a:xfrm rot="5400000">
              <a:off x="3375486" y="379677"/>
              <a:ext cx="58049" cy="49501"/>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
            <p:cNvSpPr/>
            <p:nvPr/>
          </p:nvSpPr>
          <p:spPr>
            <a:xfrm rot="5400000">
              <a:off x="3375596" y="640857"/>
              <a:ext cx="57642" cy="49689"/>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8"/>
            <p:cNvSpPr/>
            <p:nvPr/>
          </p:nvSpPr>
          <p:spPr>
            <a:xfrm rot="5400000">
              <a:off x="3113898" y="118496"/>
              <a:ext cx="57642" cy="49251"/>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8"/>
            <p:cNvSpPr/>
            <p:nvPr/>
          </p:nvSpPr>
          <p:spPr>
            <a:xfrm rot="5400000">
              <a:off x="3113585" y="379693"/>
              <a:ext cx="58049" cy="49470"/>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8"/>
            <p:cNvSpPr/>
            <p:nvPr/>
          </p:nvSpPr>
          <p:spPr>
            <a:xfrm rot="5400000">
              <a:off x="3113789" y="640967"/>
              <a:ext cx="57642" cy="49470"/>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8" name="Shape 408"/>
        <p:cNvGrpSpPr/>
        <p:nvPr/>
      </p:nvGrpSpPr>
      <p:grpSpPr>
        <a:xfrm>
          <a:off x="0" y="0"/>
          <a:ext cx="0" cy="0"/>
          <a:chOff x="0" y="0"/>
          <a:chExt cx="0" cy="0"/>
        </a:xfrm>
      </p:grpSpPr>
      <p:sp>
        <p:nvSpPr>
          <p:cNvPr id="409" name="Google Shape;40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200"/>
              <a:buNone/>
              <a:defRPr sz="42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10" name="Google Shape;410;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1" name="Google Shape;41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2" name="Shape 412"/>
        <p:cNvGrpSpPr/>
        <p:nvPr/>
      </p:nvGrpSpPr>
      <p:grpSpPr>
        <a:xfrm>
          <a:off x="0" y="0"/>
          <a:ext cx="0" cy="0"/>
          <a:chOff x="0" y="0"/>
          <a:chExt cx="0" cy="0"/>
        </a:xfrm>
      </p:grpSpPr>
      <p:sp>
        <p:nvSpPr>
          <p:cNvPr id="413" name="Google Shape;413;p10"/>
          <p:cNvSpPr txBox="1"/>
          <p:nvPr>
            <p:ph type="title"/>
          </p:nvPr>
        </p:nvSpPr>
        <p:spPr>
          <a:xfrm>
            <a:off x="624100" y="3304072"/>
            <a:ext cx="4797000" cy="114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400"/>
              <a:buNone/>
              <a:defRPr sz="3400">
                <a:solidFill>
                  <a:schemeClr val="lt1"/>
                </a:solidFill>
              </a:defRPr>
            </a:lvl1pPr>
            <a:lvl2pPr lvl="1" rtl="0">
              <a:spcBef>
                <a:spcPts val="0"/>
              </a:spcBef>
              <a:spcAft>
                <a:spcPts val="0"/>
              </a:spcAft>
              <a:buClr>
                <a:schemeClr val="dk1"/>
              </a:buClr>
              <a:buSzPts val="3400"/>
              <a:buNone/>
              <a:defRPr sz="3400">
                <a:solidFill>
                  <a:schemeClr val="dk1"/>
                </a:solidFill>
              </a:defRPr>
            </a:lvl2pPr>
            <a:lvl3pPr lvl="2" rtl="0">
              <a:spcBef>
                <a:spcPts val="0"/>
              </a:spcBef>
              <a:spcAft>
                <a:spcPts val="0"/>
              </a:spcAft>
              <a:buClr>
                <a:schemeClr val="dk1"/>
              </a:buClr>
              <a:buSzPts val="3400"/>
              <a:buNone/>
              <a:defRPr sz="3400">
                <a:solidFill>
                  <a:schemeClr val="dk1"/>
                </a:solidFill>
              </a:defRPr>
            </a:lvl3pPr>
            <a:lvl4pPr lvl="3" rtl="0">
              <a:spcBef>
                <a:spcPts val="0"/>
              </a:spcBef>
              <a:spcAft>
                <a:spcPts val="0"/>
              </a:spcAft>
              <a:buClr>
                <a:schemeClr val="dk1"/>
              </a:buClr>
              <a:buSzPts val="3400"/>
              <a:buNone/>
              <a:defRPr sz="3400">
                <a:solidFill>
                  <a:schemeClr val="dk1"/>
                </a:solidFill>
              </a:defRPr>
            </a:lvl4pPr>
            <a:lvl5pPr lvl="4" rtl="0">
              <a:spcBef>
                <a:spcPts val="0"/>
              </a:spcBef>
              <a:spcAft>
                <a:spcPts val="0"/>
              </a:spcAft>
              <a:buClr>
                <a:schemeClr val="dk1"/>
              </a:buClr>
              <a:buSzPts val="3400"/>
              <a:buNone/>
              <a:defRPr sz="3400">
                <a:solidFill>
                  <a:schemeClr val="dk1"/>
                </a:solidFill>
              </a:defRPr>
            </a:lvl5pPr>
            <a:lvl6pPr lvl="5" rtl="0">
              <a:spcBef>
                <a:spcPts val="0"/>
              </a:spcBef>
              <a:spcAft>
                <a:spcPts val="0"/>
              </a:spcAft>
              <a:buClr>
                <a:schemeClr val="dk1"/>
              </a:buClr>
              <a:buSzPts val="3400"/>
              <a:buNone/>
              <a:defRPr sz="3400">
                <a:solidFill>
                  <a:schemeClr val="dk1"/>
                </a:solidFill>
              </a:defRPr>
            </a:lvl6pPr>
            <a:lvl7pPr lvl="6" rtl="0">
              <a:spcBef>
                <a:spcPts val="0"/>
              </a:spcBef>
              <a:spcAft>
                <a:spcPts val="0"/>
              </a:spcAft>
              <a:buClr>
                <a:schemeClr val="dk1"/>
              </a:buClr>
              <a:buSzPts val="3400"/>
              <a:buNone/>
              <a:defRPr sz="3400">
                <a:solidFill>
                  <a:schemeClr val="dk1"/>
                </a:solidFill>
              </a:defRPr>
            </a:lvl7pPr>
            <a:lvl8pPr lvl="7" rtl="0">
              <a:spcBef>
                <a:spcPts val="0"/>
              </a:spcBef>
              <a:spcAft>
                <a:spcPts val="0"/>
              </a:spcAft>
              <a:buClr>
                <a:schemeClr val="dk1"/>
              </a:buClr>
              <a:buSzPts val="3400"/>
              <a:buNone/>
              <a:defRPr sz="3400">
                <a:solidFill>
                  <a:schemeClr val="dk1"/>
                </a:solidFill>
              </a:defRPr>
            </a:lvl8pPr>
            <a:lvl9pPr lvl="8" rtl="0">
              <a:spcBef>
                <a:spcPts val="0"/>
              </a:spcBef>
              <a:spcAft>
                <a:spcPts val="0"/>
              </a:spcAft>
              <a:buClr>
                <a:schemeClr val="dk1"/>
              </a:buClr>
              <a:buSzPts val="3400"/>
              <a:buNone/>
              <a:defRPr sz="3400">
                <a:solidFill>
                  <a:schemeClr val="dk1"/>
                </a:solidFill>
              </a:defRPr>
            </a:lvl9pPr>
          </a:lstStyle>
          <a:p/>
        </p:txBody>
      </p:sp>
      <p:sp>
        <p:nvSpPr>
          <p:cNvPr id="414" name="Google Shape;414;p10"/>
          <p:cNvSpPr/>
          <p:nvPr/>
        </p:nvSpPr>
        <p:spPr>
          <a:xfrm>
            <a:off x="8832141" y="1498034"/>
            <a:ext cx="38116" cy="32730"/>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0"/>
          <p:cNvSpPr/>
          <p:nvPr/>
        </p:nvSpPr>
        <p:spPr>
          <a:xfrm>
            <a:off x="9004866" y="1498034"/>
            <a:ext cx="38136" cy="32730"/>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10"/>
          <p:cNvGrpSpPr/>
          <p:nvPr/>
        </p:nvGrpSpPr>
        <p:grpSpPr>
          <a:xfrm>
            <a:off x="8832141" y="1671298"/>
            <a:ext cx="211047" cy="2284366"/>
            <a:chOff x="8889291" y="1671298"/>
            <a:chExt cx="211047" cy="2284366"/>
          </a:xfrm>
        </p:grpSpPr>
        <p:sp>
          <p:nvSpPr>
            <p:cNvPr id="417" name="Google Shape;417;p10"/>
            <p:cNvSpPr/>
            <p:nvPr/>
          </p:nvSpPr>
          <p:spPr>
            <a:xfrm>
              <a:off x="8889291" y="1671298"/>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0"/>
            <p:cNvSpPr/>
            <p:nvPr/>
          </p:nvSpPr>
          <p:spPr>
            <a:xfrm>
              <a:off x="9062016" y="1671298"/>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0"/>
            <p:cNvSpPr/>
            <p:nvPr/>
          </p:nvSpPr>
          <p:spPr>
            <a:xfrm>
              <a:off x="8889291" y="1844561"/>
              <a:ext cx="38116" cy="32605"/>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0"/>
            <p:cNvSpPr/>
            <p:nvPr/>
          </p:nvSpPr>
          <p:spPr>
            <a:xfrm>
              <a:off x="9062016" y="1844561"/>
              <a:ext cx="38136" cy="32605"/>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0"/>
            <p:cNvSpPr/>
            <p:nvPr/>
          </p:nvSpPr>
          <p:spPr>
            <a:xfrm>
              <a:off x="8889291" y="2017576"/>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0"/>
            <p:cNvSpPr/>
            <p:nvPr/>
          </p:nvSpPr>
          <p:spPr>
            <a:xfrm>
              <a:off x="9062016" y="2017576"/>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889291" y="2190860"/>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9062016" y="2190860"/>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a:off x="8889291" y="2364144"/>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0"/>
            <p:cNvSpPr/>
            <p:nvPr/>
          </p:nvSpPr>
          <p:spPr>
            <a:xfrm>
              <a:off x="9062016" y="2364144"/>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0"/>
            <p:cNvSpPr/>
            <p:nvPr/>
          </p:nvSpPr>
          <p:spPr>
            <a:xfrm>
              <a:off x="8889291" y="2537407"/>
              <a:ext cx="38116" cy="32585"/>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0"/>
            <p:cNvSpPr/>
            <p:nvPr/>
          </p:nvSpPr>
          <p:spPr>
            <a:xfrm>
              <a:off x="9062016" y="2537407"/>
              <a:ext cx="38136" cy="32585"/>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0"/>
            <p:cNvSpPr/>
            <p:nvPr/>
          </p:nvSpPr>
          <p:spPr>
            <a:xfrm>
              <a:off x="8889291" y="2710691"/>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0"/>
            <p:cNvSpPr/>
            <p:nvPr/>
          </p:nvSpPr>
          <p:spPr>
            <a:xfrm>
              <a:off x="9062016" y="2710691"/>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0"/>
            <p:cNvSpPr/>
            <p:nvPr/>
          </p:nvSpPr>
          <p:spPr>
            <a:xfrm>
              <a:off x="8889291" y="288368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0"/>
            <p:cNvSpPr/>
            <p:nvPr/>
          </p:nvSpPr>
          <p:spPr>
            <a:xfrm>
              <a:off x="9062016" y="288368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0"/>
            <p:cNvSpPr/>
            <p:nvPr/>
          </p:nvSpPr>
          <p:spPr>
            <a:xfrm>
              <a:off x="8889291" y="3056969"/>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0"/>
            <p:cNvSpPr/>
            <p:nvPr/>
          </p:nvSpPr>
          <p:spPr>
            <a:xfrm>
              <a:off x="9062016" y="3056969"/>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0"/>
            <p:cNvSpPr/>
            <p:nvPr/>
          </p:nvSpPr>
          <p:spPr>
            <a:xfrm>
              <a:off x="8889291" y="3230253"/>
              <a:ext cx="38116" cy="32585"/>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0"/>
            <p:cNvSpPr/>
            <p:nvPr/>
          </p:nvSpPr>
          <p:spPr>
            <a:xfrm>
              <a:off x="9062016" y="3230253"/>
              <a:ext cx="38136" cy="32585"/>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0"/>
            <p:cNvSpPr/>
            <p:nvPr/>
          </p:nvSpPr>
          <p:spPr>
            <a:xfrm>
              <a:off x="8889291" y="3403517"/>
              <a:ext cx="38116" cy="3268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0"/>
            <p:cNvSpPr/>
            <p:nvPr/>
          </p:nvSpPr>
          <p:spPr>
            <a:xfrm>
              <a:off x="9062016" y="3403517"/>
              <a:ext cx="38323" cy="3268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0"/>
            <p:cNvSpPr/>
            <p:nvPr/>
          </p:nvSpPr>
          <p:spPr>
            <a:xfrm>
              <a:off x="8889291" y="3576532"/>
              <a:ext cx="38116" cy="32730"/>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0"/>
            <p:cNvSpPr/>
            <p:nvPr/>
          </p:nvSpPr>
          <p:spPr>
            <a:xfrm>
              <a:off x="9062016" y="3576532"/>
              <a:ext cx="38136" cy="32730"/>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0"/>
            <p:cNvSpPr/>
            <p:nvPr/>
          </p:nvSpPr>
          <p:spPr>
            <a:xfrm>
              <a:off x="8889291" y="3749795"/>
              <a:ext cx="38116" cy="32750"/>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0"/>
            <p:cNvSpPr/>
            <p:nvPr/>
          </p:nvSpPr>
          <p:spPr>
            <a:xfrm>
              <a:off x="9062016" y="3749795"/>
              <a:ext cx="38136" cy="32750"/>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0"/>
            <p:cNvSpPr/>
            <p:nvPr/>
          </p:nvSpPr>
          <p:spPr>
            <a:xfrm>
              <a:off x="8889291" y="3923079"/>
              <a:ext cx="38116" cy="32585"/>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0"/>
            <p:cNvSpPr/>
            <p:nvPr/>
          </p:nvSpPr>
          <p:spPr>
            <a:xfrm>
              <a:off x="9062016" y="3923079"/>
              <a:ext cx="38136" cy="32585"/>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1pPr>
            <a:lvl2pPr lvl="1"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2pPr>
            <a:lvl3pPr lvl="2"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3pPr>
            <a:lvl4pPr lvl="3"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4pPr>
            <a:lvl5pPr lvl="4"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5pPr>
            <a:lvl6pPr lvl="5"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6pPr>
            <a:lvl7pPr lvl="6"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7pPr>
            <a:lvl8pPr lvl="7"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8pPr>
            <a:lvl9pPr lvl="8" rtl="0">
              <a:spcBef>
                <a:spcPts val="0"/>
              </a:spcBef>
              <a:spcAft>
                <a:spcPts val="0"/>
              </a:spcAft>
              <a:buClr>
                <a:schemeClr val="dk2"/>
              </a:buClr>
              <a:buSzPts val="3000"/>
              <a:buFont typeface="Poiret One"/>
              <a:buNone/>
              <a:defRPr b="1" sz="3000">
                <a:solidFill>
                  <a:schemeClr val="dk2"/>
                </a:solidFill>
                <a:latin typeface="Poiret One"/>
                <a:ea typeface="Poiret One"/>
                <a:cs typeface="Poiret One"/>
                <a:sym typeface="Poiret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1pPr>
            <a:lvl2pPr indent="-317500" lvl="1" marL="9144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2pPr>
            <a:lvl3pPr indent="-317500" lvl="2" marL="13716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3pPr>
            <a:lvl4pPr indent="-317500" lvl="3" marL="18288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4pPr>
            <a:lvl5pPr indent="-317500" lvl="4" marL="22860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5pPr>
            <a:lvl6pPr indent="-317500" lvl="5" marL="27432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6pPr>
            <a:lvl7pPr indent="-317500" lvl="6" marL="32004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7pPr>
            <a:lvl8pPr indent="-317500" lvl="7" marL="3657600" rtl="0">
              <a:lnSpc>
                <a:spcPct val="100000"/>
              </a:lnSpc>
              <a:spcBef>
                <a:spcPts val="1600"/>
              </a:spcBef>
              <a:spcAft>
                <a:spcPts val="0"/>
              </a:spcAft>
              <a:buClr>
                <a:schemeClr val="dk1"/>
              </a:buClr>
              <a:buSzPts val="1400"/>
              <a:buFont typeface="Overpass Light"/>
              <a:buChar char="○"/>
              <a:defRPr>
                <a:solidFill>
                  <a:schemeClr val="dk1"/>
                </a:solidFill>
                <a:latin typeface="Overpass Light"/>
                <a:ea typeface="Overpass Light"/>
                <a:cs typeface="Overpass Light"/>
                <a:sym typeface="Overpass Light"/>
              </a:defRPr>
            </a:lvl8pPr>
            <a:lvl9pPr indent="-317500" lvl="8" marL="4114800" rtl="0">
              <a:lnSpc>
                <a:spcPct val="100000"/>
              </a:lnSpc>
              <a:spcBef>
                <a:spcPts val="1600"/>
              </a:spcBef>
              <a:spcAft>
                <a:spcPts val="1600"/>
              </a:spcAft>
              <a:buClr>
                <a:schemeClr val="dk1"/>
              </a:buClr>
              <a:buSzPts val="1400"/>
              <a:buFont typeface="Overpass Light"/>
              <a:buChar char="■"/>
              <a:defRPr>
                <a:solidFill>
                  <a:schemeClr val="dk1"/>
                </a:solidFill>
                <a:latin typeface="Overpass Light"/>
                <a:ea typeface="Overpass Light"/>
                <a:cs typeface="Overpass Light"/>
                <a:sym typeface="Overpas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grpSp>
        <p:nvGrpSpPr>
          <p:cNvPr id="1177" name="Google Shape;1177;p24"/>
          <p:cNvGrpSpPr/>
          <p:nvPr/>
        </p:nvGrpSpPr>
        <p:grpSpPr>
          <a:xfrm>
            <a:off x="12" y="-317488"/>
            <a:ext cx="6048331" cy="5429897"/>
            <a:chOff x="8296325" y="4486925"/>
            <a:chExt cx="1560900" cy="1401300"/>
          </a:xfrm>
        </p:grpSpPr>
        <p:cxnSp>
          <p:nvCxnSpPr>
            <p:cNvPr id="1178" name="Google Shape;1178;p24"/>
            <p:cNvCxnSpPr/>
            <p:nvPr/>
          </p:nvCxnSpPr>
          <p:spPr>
            <a:xfrm rot="10800000">
              <a:off x="8446325" y="4486925"/>
              <a:ext cx="0" cy="1401300"/>
            </a:xfrm>
            <a:prstGeom prst="straightConnector1">
              <a:avLst/>
            </a:prstGeom>
            <a:noFill/>
            <a:ln cap="flat" cmpd="sng" w="9525">
              <a:solidFill>
                <a:srgbClr val="F5CDB2"/>
              </a:solidFill>
              <a:prstDash val="solid"/>
              <a:round/>
              <a:headEnd len="med" w="med" type="none"/>
              <a:tailEnd len="med" w="med" type="none"/>
            </a:ln>
          </p:spPr>
        </p:cxnSp>
        <p:cxnSp>
          <p:nvCxnSpPr>
            <p:cNvPr id="1179" name="Google Shape;1179;p24"/>
            <p:cNvCxnSpPr/>
            <p:nvPr/>
          </p:nvCxnSpPr>
          <p:spPr>
            <a:xfrm rot="10800000">
              <a:off x="8296325" y="4589350"/>
              <a:ext cx="1560900" cy="418200"/>
            </a:xfrm>
            <a:prstGeom prst="straightConnector1">
              <a:avLst/>
            </a:prstGeom>
            <a:noFill/>
            <a:ln cap="flat" cmpd="sng" w="9525">
              <a:solidFill>
                <a:srgbClr val="F5CDB2"/>
              </a:solidFill>
              <a:prstDash val="solid"/>
              <a:round/>
              <a:headEnd len="med" w="med" type="none"/>
              <a:tailEnd len="med" w="med" type="none"/>
            </a:ln>
          </p:spPr>
        </p:cxnSp>
      </p:grpSp>
      <p:sp>
        <p:nvSpPr>
          <p:cNvPr id="1180" name="Google Shape;1180;p24"/>
          <p:cNvSpPr txBox="1"/>
          <p:nvPr>
            <p:ph type="ctrTitle"/>
          </p:nvPr>
        </p:nvSpPr>
        <p:spPr>
          <a:xfrm>
            <a:off x="809150" y="1530300"/>
            <a:ext cx="4153800" cy="150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200">
                <a:solidFill>
                  <a:schemeClr val="dk2"/>
                </a:solidFill>
              </a:rPr>
              <a:t>Profiting Restaurants via Personalized Recommendation</a:t>
            </a:r>
            <a:r>
              <a:rPr lang="en" sz="3200"/>
              <a:t> </a:t>
            </a:r>
            <a:endParaRPr sz="3200"/>
          </a:p>
        </p:txBody>
      </p:sp>
      <p:sp>
        <p:nvSpPr>
          <p:cNvPr id="1181" name="Google Shape;1181;p24"/>
          <p:cNvSpPr txBox="1"/>
          <p:nvPr>
            <p:ph idx="1" type="subTitle"/>
          </p:nvPr>
        </p:nvSpPr>
        <p:spPr>
          <a:xfrm>
            <a:off x="1163713" y="3318563"/>
            <a:ext cx="2934600" cy="35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Mehak • Shivam • Shubham</a:t>
            </a:r>
            <a:endParaRPr/>
          </a:p>
        </p:txBody>
      </p:sp>
      <p:grpSp>
        <p:nvGrpSpPr>
          <p:cNvPr id="1182" name="Google Shape;1182;p24"/>
          <p:cNvGrpSpPr/>
          <p:nvPr/>
        </p:nvGrpSpPr>
        <p:grpSpPr>
          <a:xfrm>
            <a:off x="7332142" y="2757733"/>
            <a:ext cx="1917743" cy="2430857"/>
            <a:chOff x="304776" y="1055181"/>
            <a:chExt cx="1378977" cy="1747937"/>
          </a:xfrm>
        </p:grpSpPr>
        <p:sp>
          <p:nvSpPr>
            <p:cNvPr id="1183" name="Google Shape;1183;p2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FFFFF">
                <a:alpha val="55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24"/>
          <p:cNvGrpSpPr/>
          <p:nvPr/>
        </p:nvGrpSpPr>
        <p:grpSpPr>
          <a:xfrm>
            <a:off x="8296300" y="4410725"/>
            <a:ext cx="314400" cy="357000"/>
            <a:chOff x="8296300" y="4410725"/>
            <a:chExt cx="314400" cy="357000"/>
          </a:xfrm>
        </p:grpSpPr>
        <p:cxnSp>
          <p:nvCxnSpPr>
            <p:cNvPr id="1364" name="Google Shape;1364;p24"/>
            <p:cNvCxnSpPr/>
            <p:nvPr/>
          </p:nvCxnSpPr>
          <p:spPr>
            <a:xfrm rot="10800000">
              <a:off x="8446325" y="4410725"/>
              <a:ext cx="0" cy="357000"/>
            </a:xfrm>
            <a:prstGeom prst="straightConnector1">
              <a:avLst/>
            </a:prstGeom>
            <a:noFill/>
            <a:ln cap="flat" cmpd="sng" w="19050">
              <a:solidFill>
                <a:schemeClr val="dk1"/>
              </a:solidFill>
              <a:prstDash val="solid"/>
              <a:round/>
              <a:headEnd len="med" w="med" type="none"/>
              <a:tailEnd len="med" w="med" type="none"/>
            </a:ln>
          </p:spPr>
        </p:cxnSp>
        <p:cxnSp>
          <p:nvCxnSpPr>
            <p:cNvPr id="1365" name="Google Shape;1365;p24"/>
            <p:cNvCxnSpPr/>
            <p:nvPr/>
          </p:nvCxnSpPr>
          <p:spPr>
            <a:xfrm rot="10800000">
              <a:off x="8296300" y="4589325"/>
              <a:ext cx="314400" cy="0"/>
            </a:xfrm>
            <a:prstGeom prst="straightConnector1">
              <a:avLst/>
            </a:prstGeom>
            <a:noFill/>
            <a:ln cap="flat" cmpd="sng" w="19050">
              <a:solidFill>
                <a:schemeClr val="dk1"/>
              </a:solidFill>
              <a:prstDash val="solid"/>
              <a:round/>
              <a:headEnd len="med" w="med" type="none"/>
              <a:tailEnd len="med" w="med" type="none"/>
            </a:ln>
          </p:spPr>
        </p:cxnSp>
      </p:grpSp>
      <p:pic>
        <p:nvPicPr>
          <p:cNvPr id="1366" name="Google Shape;1366;p24"/>
          <p:cNvPicPr preferRelativeResize="0"/>
          <p:nvPr/>
        </p:nvPicPr>
        <p:blipFill rotWithShape="1">
          <a:blip r:embed="rId3">
            <a:alphaModFix/>
          </a:blip>
          <a:srcRect b="27739" l="0" r="0" t="8228"/>
          <a:stretch/>
        </p:blipFill>
        <p:spPr>
          <a:xfrm>
            <a:off x="4542200" y="-622248"/>
            <a:ext cx="6048300" cy="5810700"/>
          </a:xfrm>
          <a:prstGeom prst="parallelogram">
            <a:avLst>
              <a:gd fmla="val 25000" name="adj"/>
            </a:avLst>
          </a:prstGeom>
          <a:noFill/>
          <a:ln>
            <a:noFill/>
          </a:ln>
        </p:spPr>
      </p:pic>
      <p:grpSp>
        <p:nvGrpSpPr>
          <p:cNvPr id="1367" name="Google Shape;1367;p24"/>
          <p:cNvGrpSpPr/>
          <p:nvPr/>
        </p:nvGrpSpPr>
        <p:grpSpPr>
          <a:xfrm>
            <a:off x="1366798" y="4236345"/>
            <a:ext cx="2528425" cy="803094"/>
            <a:chOff x="1380351" y="4236345"/>
            <a:chExt cx="2528425" cy="803094"/>
          </a:xfrm>
        </p:grpSpPr>
        <p:sp>
          <p:nvSpPr>
            <p:cNvPr id="1368" name="Google Shape;1368;p24"/>
            <p:cNvSpPr/>
            <p:nvPr/>
          </p:nvSpPr>
          <p:spPr>
            <a:xfrm>
              <a:off x="1380351" y="4236345"/>
              <a:ext cx="42182" cy="36222"/>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4"/>
            <p:cNvSpPr/>
            <p:nvPr/>
          </p:nvSpPr>
          <p:spPr>
            <a:xfrm>
              <a:off x="1571502" y="4236345"/>
              <a:ext cx="42205" cy="36222"/>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4"/>
            <p:cNvSpPr/>
            <p:nvPr/>
          </p:nvSpPr>
          <p:spPr>
            <a:xfrm>
              <a:off x="1762653" y="4236345"/>
              <a:ext cx="42503" cy="36222"/>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4"/>
            <p:cNvSpPr/>
            <p:nvPr/>
          </p:nvSpPr>
          <p:spPr>
            <a:xfrm>
              <a:off x="1954124" y="4236345"/>
              <a:ext cx="42182" cy="36222"/>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4"/>
            <p:cNvSpPr/>
            <p:nvPr/>
          </p:nvSpPr>
          <p:spPr>
            <a:xfrm>
              <a:off x="2145275" y="4236345"/>
              <a:ext cx="42205" cy="36222"/>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4"/>
            <p:cNvSpPr/>
            <p:nvPr/>
          </p:nvSpPr>
          <p:spPr>
            <a:xfrm>
              <a:off x="2336426" y="4236345"/>
              <a:ext cx="42205" cy="36222"/>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4"/>
            <p:cNvSpPr/>
            <p:nvPr/>
          </p:nvSpPr>
          <p:spPr>
            <a:xfrm>
              <a:off x="2527897" y="4236345"/>
              <a:ext cx="42182" cy="36222"/>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4"/>
            <p:cNvSpPr/>
            <p:nvPr/>
          </p:nvSpPr>
          <p:spPr>
            <a:xfrm>
              <a:off x="2719048" y="4236345"/>
              <a:ext cx="42205" cy="36222"/>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4"/>
            <p:cNvSpPr/>
            <p:nvPr/>
          </p:nvSpPr>
          <p:spPr>
            <a:xfrm>
              <a:off x="2910199" y="4236345"/>
              <a:ext cx="42205" cy="36222"/>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4"/>
            <p:cNvSpPr/>
            <p:nvPr/>
          </p:nvSpPr>
          <p:spPr>
            <a:xfrm>
              <a:off x="3101349" y="4236345"/>
              <a:ext cx="42205" cy="36222"/>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4"/>
            <p:cNvSpPr/>
            <p:nvPr/>
          </p:nvSpPr>
          <p:spPr>
            <a:xfrm>
              <a:off x="3292523" y="4236345"/>
              <a:ext cx="42503" cy="36222"/>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4"/>
            <p:cNvSpPr/>
            <p:nvPr/>
          </p:nvSpPr>
          <p:spPr>
            <a:xfrm>
              <a:off x="3483972" y="4236345"/>
              <a:ext cx="42205" cy="36222"/>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4"/>
            <p:cNvSpPr/>
            <p:nvPr/>
          </p:nvSpPr>
          <p:spPr>
            <a:xfrm>
              <a:off x="1380351" y="4428092"/>
              <a:ext cx="42182" cy="36061"/>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4"/>
            <p:cNvSpPr/>
            <p:nvPr/>
          </p:nvSpPr>
          <p:spPr>
            <a:xfrm>
              <a:off x="1571502" y="4428092"/>
              <a:ext cx="42205" cy="36061"/>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4"/>
            <p:cNvSpPr/>
            <p:nvPr/>
          </p:nvSpPr>
          <p:spPr>
            <a:xfrm>
              <a:off x="1762653" y="4428092"/>
              <a:ext cx="42503" cy="36176"/>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4"/>
            <p:cNvSpPr/>
            <p:nvPr/>
          </p:nvSpPr>
          <p:spPr>
            <a:xfrm>
              <a:off x="1954124" y="4428092"/>
              <a:ext cx="42182" cy="36176"/>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4"/>
            <p:cNvSpPr/>
            <p:nvPr/>
          </p:nvSpPr>
          <p:spPr>
            <a:xfrm>
              <a:off x="2145275" y="4428092"/>
              <a:ext cx="42205" cy="36061"/>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4"/>
            <p:cNvSpPr/>
            <p:nvPr/>
          </p:nvSpPr>
          <p:spPr>
            <a:xfrm>
              <a:off x="2336426"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4"/>
            <p:cNvSpPr/>
            <p:nvPr/>
          </p:nvSpPr>
          <p:spPr>
            <a:xfrm>
              <a:off x="2527897" y="4428092"/>
              <a:ext cx="42182" cy="36061"/>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4"/>
            <p:cNvSpPr/>
            <p:nvPr/>
          </p:nvSpPr>
          <p:spPr>
            <a:xfrm>
              <a:off x="2719048" y="4428092"/>
              <a:ext cx="42205" cy="36061"/>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4"/>
            <p:cNvSpPr/>
            <p:nvPr/>
          </p:nvSpPr>
          <p:spPr>
            <a:xfrm>
              <a:off x="2910199" y="4428092"/>
              <a:ext cx="42205" cy="36061"/>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4"/>
            <p:cNvSpPr/>
            <p:nvPr/>
          </p:nvSpPr>
          <p:spPr>
            <a:xfrm>
              <a:off x="3101349" y="4428092"/>
              <a:ext cx="42205" cy="36061"/>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4"/>
            <p:cNvSpPr/>
            <p:nvPr/>
          </p:nvSpPr>
          <p:spPr>
            <a:xfrm>
              <a:off x="3292592" y="4428092"/>
              <a:ext cx="42435" cy="36061"/>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4"/>
            <p:cNvSpPr/>
            <p:nvPr/>
          </p:nvSpPr>
          <p:spPr>
            <a:xfrm>
              <a:off x="34839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4"/>
            <p:cNvSpPr/>
            <p:nvPr/>
          </p:nvSpPr>
          <p:spPr>
            <a:xfrm>
              <a:off x="1380351" y="4619838"/>
              <a:ext cx="42182" cy="36084"/>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4"/>
            <p:cNvSpPr/>
            <p:nvPr/>
          </p:nvSpPr>
          <p:spPr>
            <a:xfrm>
              <a:off x="1571502" y="4619838"/>
              <a:ext cx="42205" cy="36084"/>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4"/>
            <p:cNvSpPr/>
            <p:nvPr/>
          </p:nvSpPr>
          <p:spPr>
            <a:xfrm>
              <a:off x="1762653" y="4619838"/>
              <a:ext cx="42503" cy="36084"/>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4"/>
            <p:cNvSpPr/>
            <p:nvPr/>
          </p:nvSpPr>
          <p:spPr>
            <a:xfrm>
              <a:off x="1954193" y="4619838"/>
              <a:ext cx="42114" cy="36084"/>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4"/>
            <p:cNvSpPr/>
            <p:nvPr/>
          </p:nvSpPr>
          <p:spPr>
            <a:xfrm>
              <a:off x="2145275" y="4619838"/>
              <a:ext cx="42205" cy="36084"/>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4"/>
            <p:cNvSpPr/>
            <p:nvPr/>
          </p:nvSpPr>
          <p:spPr>
            <a:xfrm>
              <a:off x="2336426" y="4619838"/>
              <a:ext cx="42205" cy="36084"/>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4"/>
            <p:cNvSpPr/>
            <p:nvPr/>
          </p:nvSpPr>
          <p:spPr>
            <a:xfrm>
              <a:off x="2527897" y="4619838"/>
              <a:ext cx="42182" cy="36084"/>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4"/>
            <p:cNvSpPr/>
            <p:nvPr/>
          </p:nvSpPr>
          <p:spPr>
            <a:xfrm>
              <a:off x="2719048" y="4619838"/>
              <a:ext cx="42205" cy="36084"/>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4"/>
            <p:cNvSpPr/>
            <p:nvPr/>
          </p:nvSpPr>
          <p:spPr>
            <a:xfrm>
              <a:off x="2910199" y="4619838"/>
              <a:ext cx="42205" cy="36084"/>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4"/>
            <p:cNvSpPr/>
            <p:nvPr/>
          </p:nvSpPr>
          <p:spPr>
            <a:xfrm>
              <a:off x="3101349" y="4619838"/>
              <a:ext cx="42205" cy="36084"/>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4"/>
            <p:cNvSpPr/>
            <p:nvPr/>
          </p:nvSpPr>
          <p:spPr>
            <a:xfrm>
              <a:off x="3292523" y="4619861"/>
              <a:ext cx="42503" cy="36061"/>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4"/>
            <p:cNvSpPr/>
            <p:nvPr/>
          </p:nvSpPr>
          <p:spPr>
            <a:xfrm>
              <a:off x="3484063" y="4619838"/>
              <a:ext cx="42114"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4"/>
            <p:cNvSpPr/>
            <p:nvPr/>
          </p:nvSpPr>
          <p:spPr>
            <a:xfrm>
              <a:off x="1380351" y="4811310"/>
              <a:ext cx="42182" cy="36245"/>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4"/>
            <p:cNvSpPr/>
            <p:nvPr/>
          </p:nvSpPr>
          <p:spPr>
            <a:xfrm>
              <a:off x="1571502" y="4811310"/>
              <a:ext cx="42205" cy="36245"/>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4"/>
            <p:cNvSpPr/>
            <p:nvPr/>
          </p:nvSpPr>
          <p:spPr>
            <a:xfrm>
              <a:off x="1762653" y="4811310"/>
              <a:ext cx="42503" cy="36382"/>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4"/>
            <p:cNvSpPr/>
            <p:nvPr/>
          </p:nvSpPr>
          <p:spPr>
            <a:xfrm>
              <a:off x="1953826" y="4811310"/>
              <a:ext cx="42480" cy="36382"/>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4"/>
            <p:cNvSpPr/>
            <p:nvPr/>
          </p:nvSpPr>
          <p:spPr>
            <a:xfrm>
              <a:off x="2145275" y="4811310"/>
              <a:ext cx="42205" cy="36245"/>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4"/>
            <p:cNvSpPr/>
            <p:nvPr/>
          </p:nvSpPr>
          <p:spPr>
            <a:xfrm>
              <a:off x="2336426" y="4811310"/>
              <a:ext cx="42205" cy="36245"/>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4"/>
            <p:cNvSpPr/>
            <p:nvPr/>
          </p:nvSpPr>
          <p:spPr>
            <a:xfrm>
              <a:off x="2527897" y="4811310"/>
              <a:ext cx="42182" cy="36245"/>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4"/>
            <p:cNvSpPr/>
            <p:nvPr/>
          </p:nvSpPr>
          <p:spPr>
            <a:xfrm>
              <a:off x="2719048" y="4811310"/>
              <a:ext cx="42205" cy="36245"/>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4"/>
            <p:cNvSpPr/>
            <p:nvPr/>
          </p:nvSpPr>
          <p:spPr>
            <a:xfrm>
              <a:off x="2910199" y="4811310"/>
              <a:ext cx="42205" cy="36245"/>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4"/>
            <p:cNvSpPr/>
            <p:nvPr/>
          </p:nvSpPr>
          <p:spPr>
            <a:xfrm>
              <a:off x="3101349" y="4811310"/>
              <a:ext cx="42205" cy="36245"/>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4"/>
            <p:cNvSpPr/>
            <p:nvPr/>
          </p:nvSpPr>
          <p:spPr>
            <a:xfrm>
              <a:off x="3292523" y="4811310"/>
              <a:ext cx="42503" cy="36382"/>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4"/>
            <p:cNvSpPr/>
            <p:nvPr/>
          </p:nvSpPr>
          <p:spPr>
            <a:xfrm>
              <a:off x="34839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4"/>
            <p:cNvSpPr/>
            <p:nvPr/>
          </p:nvSpPr>
          <p:spPr>
            <a:xfrm>
              <a:off x="1380351" y="5003080"/>
              <a:ext cx="42182" cy="36222"/>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4"/>
            <p:cNvSpPr/>
            <p:nvPr/>
          </p:nvSpPr>
          <p:spPr>
            <a:xfrm>
              <a:off x="1571502" y="5003080"/>
              <a:ext cx="42205" cy="36222"/>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4"/>
            <p:cNvSpPr/>
            <p:nvPr/>
          </p:nvSpPr>
          <p:spPr>
            <a:xfrm>
              <a:off x="1762653" y="5003080"/>
              <a:ext cx="42503" cy="36222"/>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4"/>
            <p:cNvSpPr/>
            <p:nvPr/>
          </p:nvSpPr>
          <p:spPr>
            <a:xfrm>
              <a:off x="1953826" y="5003080"/>
              <a:ext cx="42480" cy="36359"/>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
            <p:cNvSpPr/>
            <p:nvPr/>
          </p:nvSpPr>
          <p:spPr>
            <a:xfrm>
              <a:off x="2145275" y="5003080"/>
              <a:ext cx="42205" cy="36222"/>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4"/>
            <p:cNvSpPr/>
            <p:nvPr/>
          </p:nvSpPr>
          <p:spPr>
            <a:xfrm>
              <a:off x="2336426" y="5003080"/>
              <a:ext cx="42205" cy="36222"/>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4"/>
            <p:cNvSpPr/>
            <p:nvPr/>
          </p:nvSpPr>
          <p:spPr>
            <a:xfrm>
              <a:off x="2527897" y="5003080"/>
              <a:ext cx="42182" cy="36222"/>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4"/>
            <p:cNvSpPr/>
            <p:nvPr/>
          </p:nvSpPr>
          <p:spPr>
            <a:xfrm>
              <a:off x="2719048" y="5003080"/>
              <a:ext cx="42205" cy="36222"/>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4"/>
            <p:cNvSpPr/>
            <p:nvPr/>
          </p:nvSpPr>
          <p:spPr>
            <a:xfrm>
              <a:off x="2910199" y="5003080"/>
              <a:ext cx="42205" cy="36222"/>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4"/>
            <p:cNvSpPr/>
            <p:nvPr/>
          </p:nvSpPr>
          <p:spPr>
            <a:xfrm>
              <a:off x="3101349" y="5003080"/>
              <a:ext cx="42205" cy="36222"/>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4"/>
            <p:cNvSpPr/>
            <p:nvPr/>
          </p:nvSpPr>
          <p:spPr>
            <a:xfrm>
              <a:off x="3292523" y="5003080"/>
              <a:ext cx="42503" cy="36222"/>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4"/>
            <p:cNvSpPr/>
            <p:nvPr/>
          </p:nvSpPr>
          <p:spPr>
            <a:xfrm>
              <a:off x="34839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4"/>
            <p:cNvSpPr/>
            <p:nvPr/>
          </p:nvSpPr>
          <p:spPr>
            <a:xfrm>
              <a:off x="3675097"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4"/>
            <p:cNvSpPr/>
            <p:nvPr/>
          </p:nvSpPr>
          <p:spPr>
            <a:xfrm>
              <a:off x="3675097"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4"/>
            <p:cNvSpPr/>
            <p:nvPr/>
          </p:nvSpPr>
          <p:spPr>
            <a:xfrm>
              <a:off x="3675188"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4"/>
            <p:cNvSpPr/>
            <p:nvPr/>
          </p:nvSpPr>
          <p:spPr>
            <a:xfrm>
              <a:off x="3675097"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4"/>
            <p:cNvSpPr/>
            <p:nvPr/>
          </p:nvSpPr>
          <p:spPr>
            <a:xfrm>
              <a:off x="3675097"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4"/>
            <p:cNvSpPr/>
            <p:nvPr/>
          </p:nvSpPr>
          <p:spPr>
            <a:xfrm>
              <a:off x="3866572" y="4236345"/>
              <a:ext cx="42205" cy="36221"/>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4"/>
            <p:cNvSpPr/>
            <p:nvPr/>
          </p:nvSpPr>
          <p:spPr>
            <a:xfrm>
              <a:off x="3866572" y="4428092"/>
              <a:ext cx="42205" cy="36176"/>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4"/>
            <p:cNvSpPr/>
            <p:nvPr/>
          </p:nvSpPr>
          <p:spPr>
            <a:xfrm>
              <a:off x="3866663" y="4619838"/>
              <a:ext cx="42113" cy="36084"/>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4"/>
            <p:cNvSpPr/>
            <p:nvPr/>
          </p:nvSpPr>
          <p:spPr>
            <a:xfrm>
              <a:off x="3866572" y="4811310"/>
              <a:ext cx="42205" cy="36382"/>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4"/>
            <p:cNvSpPr/>
            <p:nvPr/>
          </p:nvSpPr>
          <p:spPr>
            <a:xfrm>
              <a:off x="3866572" y="5003080"/>
              <a:ext cx="42205" cy="36359"/>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33"/>
          <p:cNvSpPr txBox="1"/>
          <p:nvPr/>
        </p:nvSpPr>
        <p:spPr>
          <a:xfrm>
            <a:off x="594225" y="376875"/>
            <a:ext cx="479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Methods and Evaluation</a:t>
            </a:r>
            <a:endParaRPr b="1" sz="3000">
              <a:solidFill>
                <a:srgbClr val="F5CDB2"/>
              </a:solidFill>
              <a:latin typeface="Poiret One"/>
              <a:ea typeface="Poiret One"/>
              <a:cs typeface="Poiret One"/>
              <a:sym typeface="Poiret One"/>
            </a:endParaRPr>
          </a:p>
        </p:txBody>
      </p:sp>
      <p:sp>
        <p:nvSpPr>
          <p:cNvPr id="1515" name="Google Shape;1515;p33"/>
          <p:cNvSpPr txBox="1"/>
          <p:nvPr/>
        </p:nvSpPr>
        <p:spPr>
          <a:xfrm>
            <a:off x="616875" y="1478025"/>
            <a:ext cx="7666200" cy="27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oiret One"/>
                <a:ea typeface="Poiret One"/>
                <a:cs typeface="Poiret One"/>
                <a:sym typeface="Poiret One"/>
              </a:rPr>
              <a:t>PART A  Recommend Dishes to solve user’s purpose</a:t>
            </a:r>
            <a:endParaRPr sz="1800">
              <a:solidFill>
                <a:srgbClr val="FFFFFF"/>
              </a:solidFill>
              <a:latin typeface="Poiret One"/>
              <a:ea typeface="Poiret One"/>
              <a:cs typeface="Poiret One"/>
              <a:sym typeface="Poiret One"/>
            </a:endParaRPr>
          </a:p>
          <a:p>
            <a:pPr indent="0" lvl="0" marL="0" rtl="0" algn="l">
              <a:spcBef>
                <a:spcPts val="1000"/>
              </a:spcBef>
              <a:spcAft>
                <a:spcPts val="0"/>
              </a:spcAft>
              <a:buNone/>
            </a:pPr>
            <a:r>
              <a:rPr lang="en" sz="1800">
                <a:solidFill>
                  <a:srgbClr val="FFFFFF"/>
                </a:solidFill>
                <a:latin typeface="Poiret One"/>
                <a:ea typeface="Poiret One"/>
                <a:cs typeface="Poiret One"/>
                <a:sym typeface="Poiret One"/>
              </a:rPr>
              <a:t>Method:</a:t>
            </a:r>
            <a:endParaRPr sz="1800">
              <a:solidFill>
                <a:srgbClr val="FFFFFF"/>
              </a:solidFill>
              <a:latin typeface="Poiret One"/>
              <a:ea typeface="Poiret One"/>
              <a:cs typeface="Poiret One"/>
              <a:sym typeface="Poiret One"/>
            </a:endParaRPr>
          </a:p>
          <a:p>
            <a:pPr indent="-317500" lvl="0" marL="457200" rtl="0" algn="l">
              <a:spcBef>
                <a:spcPts val="1000"/>
              </a:spcBef>
              <a:spcAft>
                <a:spcPts val="0"/>
              </a:spcAft>
              <a:buClr>
                <a:srgbClr val="FFFFFF"/>
              </a:buClr>
              <a:buSzPts val="1400"/>
              <a:buFont typeface="Poiret One"/>
              <a:buChar char="●"/>
            </a:pPr>
            <a:r>
              <a:rPr lang="en" sz="1800">
                <a:solidFill>
                  <a:srgbClr val="FFFFFF"/>
                </a:solidFill>
                <a:latin typeface="Poiret One"/>
                <a:ea typeface="Poiret One"/>
                <a:cs typeface="Poiret One"/>
                <a:sym typeface="Poiret One"/>
              </a:rPr>
              <a:t>Content based recommendation system based on cuisine mapping</a:t>
            </a:r>
            <a:endParaRPr sz="1800">
              <a:solidFill>
                <a:srgbClr val="FFFFFF"/>
              </a:solidFill>
              <a:latin typeface="Poiret One"/>
              <a:ea typeface="Poiret One"/>
              <a:cs typeface="Poiret One"/>
              <a:sym typeface="Poiret One"/>
            </a:endParaRPr>
          </a:p>
          <a:p>
            <a:pPr indent="-317500" lvl="0" marL="457200" rtl="0" algn="l">
              <a:spcBef>
                <a:spcPts val="0"/>
              </a:spcBef>
              <a:spcAft>
                <a:spcPts val="0"/>
              </a:spcAft>
              <a:buClr>
                <a:srgbClr val="FFFFFF"/>
              </a:buClr>
              <a:buSzPts val="1400"/>
              <a:buFont typeface="Poiret One"/>
              <a:buChar char="●"/>
            </a:pPr>
            <a:r>
              <a:rPr lang="en" sz="1800">
                <a:solidFill>
                  <a:srgbClr val="FFFFFF"/>
                </a:solidFill>
                <a:latin typeface="Poiret One"/>
                <a:ea typeface="Poiret One"/>
                <a:cs typeface="Poiret One"/>
                <a:sym typeface="Poiret One"/>
              </a:rPr>
              <a:t>Item based recommendation for top-rated dishes in the neighborhood.</a:t>
            </a:r>
            <a:endParaRPr sz="1800">
              <a:solidFill>
                <a:srgbClr val="FFFFFF"/>
              </a:solidFill>
              <a:latin typeface="Poiret One"/>
              <a:ea typeface="Poiret One"/>
              <a:cs typeface="Poiret One"/>
              <a:sym typeface="Poiret One"/>
            </a:endParaRPr>
          </a:p>
          <a:p>
            <a:pPr indent="0" lvl="0" marL="0" rtl="0" algn="l">
              <a:spcBef>
                <a:spcPts val="1000"/>
              </a:spcBef>
              <a:spcAft>
                <a:spcPts val="0"/>
              </a:spcAft>
              <a:buNone/>
            </a:pPr>
            <a:r>
              <a:rPr lang="en" sz="1800">
                <a:solidFill>
                  <a:srgbClr val="FFFFFF"/>
                </a:solidFill>
                <a:latin typeface="Poiret One"/>
                <a:ea typeface="Poiret One"/>
                <a:cs typeface="Poiret One"/>
                <a:sym typeface="Poiret One"/>
              </a:rPr>
              <a:t>Evaluation Metric:</a:t>
            </a:r>
            <a:endParaRPr sz="1800">
              <a:solidFill>
                <a:srgbClr val="FFFFFF"/>
              </a:solidFill>
              <a:latin typeface="Poiret One"/>
              <a:ea typeface="Poiret One"/>
              <a:cs typeface="Poiret One"/>
              <a:sym typeface="Poiret One"/>
            </a:endParaRPr>
          </a:p>
          <a:p>
            <a:pPr indent="-317500" lvl="0" marL="457200" rtl="0" algn="l">
              <a:spcBef>
                <a:spcPts val="1000"/>
              </a:spcBef>
              <a:spcAft>
                <a:spcPts val="0"/>
              </a:spcAft>
              <a:buClr>
                <a:srgbClr val="FFFFFF"/>
              </a:buClr>
              <a:buSzPts val="1400"/>
              <a:buFont typeface="Poiret One"/>
              <a:buAutoNum type="arabicPeriod"/>
            </a:pPr>
            <a:r>
              <a:rPr lang="en" sz="1800">
                <a:solidFill>
                  <a:srgbClr val="FFFFFF"/>
                </a:solidFill>
                <a:latin typeface="Poiret One"/>
                <a:ea typeface="Poiret One"/>
                <a:cs typeface="Poiret One"/>
                <a:sym typeface="Poiret One"/>
              </a:rPr>
              <a:t>Human evaluation via survey form to get ratings</a:t>
            </a:r>
            <a:endParaRPr sz="1800">
              <a:solidFill>
                <a:srgbClr val="FFFFFF"/>
              </a:solidFill>
              <a:latin typeface="Poiret One"/>
              <a:ea typeface="Poiret One"/>
              <a:cs typeface="Poiret One"/>
              <a:sym typeface="Poiret On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34"/>
          <p:cNvSpPr txBox="1"/>
          <p:nvPr/>
        </p:nvSpPr>
        <p:spPr>
          <a:xfrm>
            <a:off x="594225" y="376875"/>
            <a:ext cx="479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Methods and Evaluation</a:t>
            </a:r>
            <a:endParaRPr b="1" sz="3000">
              <a:solidFill>
                <a:srgbClr val="F5CDB2"/>
              </a:solidFill>
              <a:latin typeface="Poiret One"/>
              <a:ea typeface="Poiret One"/>
              <a:cs typeface="Poiret One"/>
              <a:sym typeface="Poiret One"/>
            </a:endParaRPr>
          </a:p>
        </p:txBody>
      </p:sp>
      <p:sp>
        <p:nvSpPr>
          <p:cNvPr id="1521" name="Google Shape;1521;p34"/>
          <p:cNvSpPr txBox="1"/>
          <p:nvPr/>
        </p:nvSpPr>
        <p:spPr>
          <a:xfrm>
            <a:off x="616875" y="1478025"/>
            <a:ext cx="6991200" cy="279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iret One"/>
                <a:ea typeface="Poiret One"/>
                <a:cs typeface="Poiret One"/>
                <a:sym typeface="Poiret One"/>
              </a:rPr>
              <a:t>PART B  Extract ingredients and recommend dishes based on extracted ingredients</a:t>
            </a:r>
            <a:endParaRPr sz="1800">
              <a:solidFill>
                <a:schemeClr val="dk1"/>
              </a:solidFill>
              <a:latin typeface="Poiret One"/>
              <a:ea typeface="Poiret One"/>
              <a:cs typeface="Poiret One"/>
              <a:sym typeface="Poiret One"/>
            </a:endParaRPr>
          </a:p>
          <a:p>
            <a:pPr indent="0" lvl="0" marL="0" rtl="0" algn="l">
              <a:spcBef>
                <a:spcPts val="1000"/>
              </a:spcBef>
              <a:spcAft>
                <a:spcPts val="0"/>
              </a:spcAft>
              <a:buNone/>
            </a:pPr>
            <a:r>
              <a:rPr lang="en" sz="1800">
                <a:solidFill>
                  <a:schemeClr val="dk1"/>
                </a:solidFill>
                <a:latin typeface="Poiret One"/>
                <a:ea typeface="Poiret One"/>
                <a:cs typeface="Poiret One"/>
                <a:sym typeface="Poiret One"/>
              </a:rPr>
              <a:t>Method:</a:t>
            </a:r>
            <a:endParaRPr sz="1800">
              <a:solidFill>
                <a:schemeClr val="dk1"/>
              </a:solidFill>
              <a:latin typeface="Poiret One"/>
              <a:ea typeface="Poiret One"/>
              <a:cs typeface="Poiret One"/>
              <a:sym typeface="Poiret One"/>
            </a:endParaRPr>
          </a:p>
          <a:p>
            <a:pPr indent="-342900" lvl="0" marL="457200" rtl="0" algn="l">
              <a:spcBef>
                <a:spcPts val="1000"/>
              </a:spcBef>
              <a:spcAft>
                <a:spcPts val="0"/>
              </a:spcAft>
              <a:buClr>
                <a:schemeClr val="dk1"/>
              </a:buClr>
              <a:buSzPts val="1800"/>
              <a:buFont typeface="Poiret One"/>
              <a:buChar char="●"/>
            </a:pPr>
            <a:r>
              <a:rPr lang="en" sz="1800">
                <a:solidFill>
                  <a:schemeClr val="dk1"/>
                </a:solidFill>
                <a:latin typeface="Poiret One"/>
                <a:ea typeface="Poiret One"/>
                <a:cs typeface="Poiret One"/>
                <a:sym typeface="Poiret One"/>
              </a:rPr>
              <a:t>Levenshtein Distance is used to calculate the difference between recommended dish and recipe name from ingredients dataset.</a:t>
            </a:r>
            <a:endParaRPr sz="1800">
              <a:solidFill>
                <a:schemeClr val="dk1"/>
              </a:solidFill>
              <a:latin typeface="Poiret One"/>
              <a:ea typeface="Poiret One"/>
              <a:cs typeface="Poiret One"/>
              <a:sym typeface="Poiret One"/>
            </a:endParaRPr>
          </a:p>
          <a:p>
            <a:pPr indent="-342900" lvl="0" marL="457200" rtl="0" algn="l">
              <a:spcBef>
                <a:spcPts val="0"/>
              </a:spcBef>
              <a:spcAft>
                <a:spcPts val="0"/>
              </a:spcAft>
              <a:buClr>
                <a:schemeClr val="dk1"/>
              </a:buClr>
              <a:buSzPts val="1800"/>
              <a:buFont typeface="Poiret One"/>
              <a:buChar char="●"/>
            </a:pPr>
            <a:r>
              <a:rPr lang="en" sz="1800">
                <a:solidFill>
                  <a:schemeClr val="dk1"/>
                </a:solidFill>
                <a:latin typeface="Poiret One"/>
                <a:ea typeface="Poiret One"/>
                <a:cs typeface="Poiret One"/>
                <a:sym typeface="Poiret One"/>
              </a:rPr>
              <a:t>Recipes are selected from ingredients dataset with complete overlap on extracted ingredients.</a:t>
            </a:r>
            <a:endParaRPr sz="1800">
              <a:solidFill>
                <a:srgbClr val="FFFFFF"/>
              </a:solidFill>
              <a:latin typeface="Poiret One"/>
              <a:ea typeface="Poiret One"/>
              <a:cs typeface="Poiret One"/>
              <a:sym typeface="Poiret On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sp>
        <p:nvSpPr>
          <p:cNvPr id="1526" name="Google Shape;1526;p35"/>
          <p:cNvSpPr txBox="1"/>
          <p:nvPr/>
        </p:nvSpPr>
        <p:spPr>
          <a:xfrm>
            <a:off x="594225" y="376875"/>
            <a:ext cx="479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Methods and Evaluation</a:t>
            </a:r>
            <a:endParaRPr b="1" sz="3000">
              <a:solidFill>
                <a:srgbClr val="F5CDB2"/>
              </a:solidFill>
              <a:latin typeface="Poiret One"/>
              <a:ea typeface="Poiret One"/>
              <a:cs typeface="Poiret One"/>
              <a:sym typeface="Poiret One"/>
            </a:endParaRPr>
          </a:p>
        </p:txBody>
      </p:sp>
      <p:sp>
        <p:nvSpPr>
          <p:cNvPr id="1527" name="Google Shape;1527;p35"/>
          <p:cNvSpPr txBox="1"/>
          <p:nvPr/>
        </p:nvSpPr>
        <p:spPr>
          <a:xfrm>
            <a:off x="616875" y="1478025"/>
            <a:ext cx="7863900" cy="314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Poiret One"/>
                <a:ea typeface="Poiret One"/>
                <a:cs typeface="Poiret One"/>
                <a:sym typeface="Poiret One"/>
              </a:rPr>
              <a:t>PART C  Supply Chain Path Optimization</a:t>
            </a:r>
            <a:endParaRPr sz="1800">
              <a:solidFill>
                <a:srgbClr val="FFFFFF"/>
              </a:solidFill>
              <a:latin typeface="Poiret One"/>
              <a:ea typeface="Poiret One"/>
              <a:cs typeface="Poiret One"/>
              <a:sym typeface="Poiret One"/>
            </a:endParaRPr>
          </a:p>
          <a:p>
            <a:pPr indent="0" lvl="0" marL="0" rtl="0" algn="l">
              <a:spcBef>
                <a:spcPts val="1000"/>
              </a:spcBef>
              <a:spcAft>
                <a:spcPts val="0"/>
              </a:spcAft>
              <a:buNone/>
            </a:pPr>
            <a:r>
              <a:rPr lang="en" sz="1800">
                <a:solidFill>
                  <a:srgbClr val="FFFFFF"/>
                </a:solidFill>
                <a:latin typeface="Poiret One"/>
                <a:ea typeface="Poiret One"/>
                <a:cs typeface="Poiret One"/>
                <a:sym typeface="Poiret One"/>
              </a:rPr>
              <a:t>Method:</a:t>
            </a:r>
            <a:endParaRPr sz="1800">
              <a:solidFill>
                <a:srgbClr val="FFFFFF"/>
              </a:solidFill>
              <a:latin typeface="Poiret One"/>
              <a:ea typeface="Poiret One"/>
              <a:cs typeface="Poiret One"/>
              <a:sym typeface="Poiret One"/>
            </a:endParaRPr>
          </a:p>
          <a:p>
            <a:pPr indent="-317500" lvl="0" marL="457200" rtl="0" algn="just">
              <a:spcBef>
                <a:spcPts val="1000"/>
              </a:spcBef>
              <a:spcAft>
                <a:spcPts val="0"/>
              </a:spcAft>
              <a:buClr>
                <a:srgbClr val="FFFFFF"/>
              </a:buClr>
              <a:buSzPts val="1400"/>
              <a:buFont typeface="Poiret One"/>
              <a:buChar char="●"/>
            </a:pPr>
            <a:r>
              <a:rPr lang="en" sz="1800">
                <a:solidFill>
                  <a:srgbClr val="FFFFFF"/>
                </a:solidFill>
                <a:latin typeface="Poiret One"/>
                <a:ea typeface="Poiret One"/>
                <a:cs typeface="Poiret One"/>
                <a:sym typeface="Poiret One"/>
              </a:rPr>
              <a:t>Fetch the ingredients list for the given recipe.</a:t>
            </a:r>
            <a:endParaRPr sz="1800">
              <a:solidFill>
                <a:srgbClr val="FFFFFF"/>
              </a:solidFill>
              <a:latin typeface="Poiret One"/>
              <a:ea typeface="Poiret One"/>
              <a:cs typeface="Poiret One"/>
              <a:sym typeface="Poiret One"/>
            </a:endParaRPr>
          </a:p>
          <a:p>
            <a:pPr indent="-317500" lvl="0" marL="457200" rtl="0" algn="just">
              <a:spcBef>
                <a:spcPts val="0"/>
              </a:spcBef>
              <a:spcAft>
                <a:spcPts val="0"/>
              </a:spcAft>
              <a:buClr>
                <a:srgbClr val="FFFFFF"/>
              </a:buClr>
              <a:buSzPts val="1400"/>
              <a:buFont typeface="Poiret One"/>
              <a:buChar char="●"/>
            </a:pPr>
            <a:r>
              <a:rPr lang="en" sz="1800">
                <a:solidFill>
                  <a:srgbClr val="FFFFFF"/>
                </a:solidFill>
                <a:latin typeface="Poiret One"/>
                <a:ea typeface="Poiret One"/>
                <a:cs typeface="Poiret One"/>
                <a:sym typeface="Poiret One"/>
              </a:rPr>
              <a:t>For each ingredient, find the nearest supplier by calculating the euclidean distance between the recipe location and the supplier which has that ingredient available.</a:t>
            </a:r>
            <a:endParaRPr sz="1800">
              <a:solidFill>
                <a:srgbClr val="FFFFFF"/>
              </a:solidFill>
              <a:latin typeface="Poiret One"/>
              <a:ea typeface="Poiret One"/>
              <a:cs typeface="Poiret One"/>
              <a:sym typeface="Poiret One"/>
            </a:endParaRPr>
          </a:p>
          <a:p>
            <a:pPr indent="-317500" lvl="0" marL="457200" rtl="0" algn="just">
              <a:spcBef>
                <a:spcPts val="0"/>
              </a:spcBef>
              <a:spcAft>
                <a:spcPts val="0"/>
              </a:spcAft>
              <a:buClr>
                <a:srgbClr val="FFFFFF"/>
              </a:buClr>
              <a:buSzPts val="1400"/>
              <a:buFont typeface="Poiret One"/>
              <a:buChar char="●"/>
            </a:pPr>
            <a:r>
              <a:rPr lang="en" sz="1800">
                <a:solidFill>
                  <a:srgbClr val="FFFFFF"/>
                </a:solidFill>
                <a:latin typeface="Poiret One"/>
                <a:ea typeface="Poiret One"/>
                <a:cs typeface="Poiret One"/>
                <a:sym typeface="Poiret One"/>
              </a:rPr>
              <a:t>The final list of suppliers for the recipe ingredients will be the one with the minimal food mile distance.</a:t>
            </a:r>
            <a:endParaRPr sz="1800">
              <a:solidFill>
                <a:srgbClr val="FFFFFF"/>
              </a:solidFill>
              <a:latin typeface="Poiret One"/>
              <a:ea typeface="Poiret One"/>
              <a:cs typeface="Poiret One"/>
              <a:sym typeface="Poiret On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36"/>
          <p:cNvSpPr txBox="1"/>
          <p:nvPr>
            <p:ph type="title"/>
          </p:nvPr>
        </p:nvSpPr>
        <p:spPr>
          <a:xfrm>
            <a:off x="2001475" y="1308000"/>
            <a:ext cx="5524800" cy="2527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RESULTS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37"/>
          <p:cNvSpPr txBox="1"/>
          <p:nvPr/>
        </p:nvSpPr>
        <p:spPr>
          <a:xfrm>
            <a:off x="311700" y="329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Survey Results</a:t>
            </a:r>
            <a:endParaRPr b="1" sz="3000">
              <a:solidFill>
                <a:srgbClr val="F5CDB2"/>
              </a:solidFill>
              <a:latin typeface="Poiret One"/>
              <a:ea typeface="Poiret One"/>
              <a:cs typeface="Poiret One"/>
              <a:sym typeface="Poiret One"/>
            </a:endParaRPr>
          </a:p>
        </p:txBody>
      </p:sp>
      <p:sp>
        <p:nvSpPr>
          <p:cNvPr id="1538" name="Google Shape;1538;p37"/>
          <p:cNvSpPr txBox="1"/>
          <p:nvPr/>
        </p:nvSpPr>
        <p:spPr>
          <a:xfrm>
            <a:off x="238925" y="1103900"/>
            <a:ext cx="3958500" cy="3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verpass Light"/>
                <a:ea typeface="Overpass Light"/>
                <a:cs typeface="Overpass Light"/>
                <a:sym typeface="Overpass Light"/>
              </a:rPr>
              <a:t>  Restaurant 1:</a:t>
            </a:r>
            <a:endParaRPr sz="1800">
              <a:solidFill>
                <a:srgbClr val="FFFFFF"/>
              </a:solidFill>
              <a:latin typeface="Overpass Light"/>
              <a:ea typeface="Overpass Light"/>
              <a:cs typeface="Overpass Light"/>
              <a:sym typeface="Overpass Light"/>
            </a:endParaRPr>
          </a:p>
          <a:p>
            <a:pPr indent="0" lvl="0" marL="457200" rtl="0" algn="l">
              <a:spcBef>
                <a:spcPts val="1000"/>
              </a:spcBef>
              <a:spcAft>
                <a:spcPts val="0"/>
              </a:spcAft>
              <a:buNone/>
            </a:pPr>
            <a:r>
              <a:t/>
            </a:r>
            <a:endParaRPr sz="1800">
              <a:solidFill>
                <a:srgbClr val="FFFFFF"/>
              </a:solidFill>
              <a:latin typeface="Overpass Light"/>
              <a:ea typeface="Overpass Light"/>
              <a:cs typeface="Overpass Light"/>
              <a:sym typeface="Overpass Light"/>
            </a:endParaRPr>
          </a:p>
          <a:p>
            <a:pPr indent="0" lvl="0" marL="0" rtl="0" algn="l">
              <a:spcBef>
                <a:spcPts val="1000"/>
              </a:spcBef>
              <a:spcAft>
                <a:spcPts val="1000"/>
              </a:spcAft>
              <a:buNone/>
            </a:pPr>
            <a:r>
              <a:t/>
            </a:r>
            <a:endParaRPr sz="1800">
              <a:solidFill>
                <a:srgbClr val="FFFFFF"/>
              </a:solidFill>
              <a:latin typeface="Overpass Light"/>
              <a:ea typeface="Overpass Light"/>
              <a:cs typeface="Overpass Light"/>
              <a:sym typeface="Overpass Light"/>
            </a:endParaRPr>
          </a:p>
        </p:txBody>
      </p:sp>
      <p:pic>
        <p:nvPicPr>
          <p:cNvPr descr="Forms response chart. Question title: Rate out of 5 if you would love to have the following dishes on Manas Restaurant menu: 1) Chicken Lollipop 2) Biryani 3) Paneer Tikka 4) Veg Fried Rice 5) Chocolate And Vanilla Shake. Number of responses: 107 responses." id="1539" name="Google Shape;1539;p37"/>
          <p:cNvPicPr preferRelativeResize="0"/>
          <p:nvPr/>
        </p:nvPicPr>
        <p:blipFill rotWithShape="1">
          <a:blip r:embed="rId3">
            <a:alphaModFix/>
          </a:blip>
          <a:srcRect b="6739" l="2585" r="3057" t="6068"/>
          <a:stretch/>
        </p:blipFill>
        <p:spPr>
          <a:xfrm>
            <a:off x="709475" y="1634250"/>
            <a:ext cx="7810975" cy="3070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38"/>
          <p:cNvSpPr txBox="1"/>
          <p:nvPr/>
        </p:nvSpPr>
        <p:spPr>
          <a:xfrm>
            <a:off x="311700" y="329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Survey Results</a:t>
            </a:r>
            <a:endParaRPr b="1" sz="3000">
              <a:solidFill>
                <a:srgbClr val="F5CDB2"/>
              </a:solidFill>
              <a:latin typeface="Poiret One"/>
              <a:ea typeface="Poiret One"/>
              <a:cs typeface="Poiret One"/>
              <a:sym typeface="Poiret One"/>
            </a:endParaRPr>
          </a:p>
        </p:txBody>
      </p:sp>
      <p:sp>
        <p:nvSpPr>
          <p:cNvPr id="1545" name="Google Shape;1545;p38"/>
          <p:cNvSpPr txBox="1"/>
          <p:nvPr/>
        </p:nvSpPr>
        <p:spPr>
          <a:xfrm>
            <a:off x="238925" y="1103900"/>
            <a:ext cx="3958500" cy="3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verpass Light"/>
                <a:ea typeface="Overpass Light"/>
                <a:cs typeface="Overpass Light"/>
                <a:sym typeface="Overpass Light"/>
              </a:rPr>
              <a:t>  Restaurant 2:</a:t>
            </a:r>
            <a:endParaRPr sz="1800">
              <a:solidFill>
                <a:srgbClr val="FFFFFF"/>
              </a:solidFill>
              <a:latin typeface="Overpass Light"/>
              <a:ea typeface="Overpass Light"/>
              <a:cs typeface="Overpass Light"/>
              <a:sym typeface="Overpass Light"/>
            </a:endParaRPr>
          </a:p>
          <a:p>
            <a:pPr indent="0" lvl="0" marL="457200" rtl="0" algn="l">
              <a:spcBef>
                <a:spcPts val="1000"/>
              </a:spcBef>
              <a:spcAft>
                <a:spcPts val="0"/>
              </a:spcAft>
              <a:buNone/>
            </a:pPr>
            <a:r>
              <a:t/>
            </a:r>
            <a:endParaRPr sz="1800">
              <a:solidFill>
                <a:srgbClr val="FFFFFF"/>
              </a:solidFill>
              <a:latin typeface="Overpass Light"/>
              <a:ea typeface="Overpass Light"/>
              <a:cs typeface="Overpass Light"/>
              <a:sym typeface="Overpass Light"/>
            </a:endParaRPr>
          </a:p>
          <a:p>
            <a:pPr indent="0" lvl="0" marL="0" rtl="0" algn="l">
              <a:spcBef>
                <a:spcPts val="1000"/>
              </a:spcBef>
              <a:spcAft>
                <a:spcPts val="1000"/>
              </a:spcAft>
              <a:buNone/>
            </a:pPr>
            <a:r>
              <a:t/>
            </a:r>
            <a:endParaRPr sz="1800">
              <a:solidFill>
                <a:srgbClr val="FFFFFF"/>
              </a:solidFill>
              <a:latin typeface="Overpass Light"/>
              <a:ea typeface="Overpass Light"/>
              <a:cs typeface="Overpass Light"/>
              <a:sym typeface="Overpass Light"/>
            </a:endParaRPr>
          </a:p>
        </p:txBody>
      </p:sp>
      <p:pic>
        <p:nvPicPr>
          <p:cNvPr descr="Forms response chart. Question title: Rate out of 5 if you would love to have the following dishes on Olympian Burgers: 1) Beef Steak 2) Chicken Steak 3) Belgian Brew Beer 4) Chicken Bbq Wings 5) Classic Triple Cheeseburger. Number of responses: 107 responses." id="1546" name="Google Shape;1546;p38"/>
          <p:cNvPicPr preferRelativeResize="0"/>
          <p:nvPr/>
        </p:nvPicPr>
        <p:blipFill rotWithShape="1">
          <a:blip r:embed="rId3">
            <a:alphaModFix/>
          </a:blip>
          <a:srcRect b="5413" l="2463" r="2776" t="6130"/>
          <a:stretch/>
        </p:blipFill>
        <p:spPr>
          <a:xfrm>
            <a:off x="768096" y="1709928"/>
            <a:ext cx="7808976" cy="3072384"/>
          </a:xfrm>
          <a:prstGeom prst="rect">
            <a:avLst/>
          </a:prstGeom>
          <a:noFill/>
          <a:ln>
            <a:noFill/>
          </a:ln>
        </p:spPr>
      </p:pic>
      <p:pic>
        <p:nvPicPr>
          <p:cNvPr descr="Forms response chart. Question title: Rate out of 5 if you would love to have the following dishes on 23rd Street Cafe: 1) Tandoori Mushrooms 2) Momos 3) Kadhai Paneer 4) Manchow Soup 5) Kids' Cheeseburger. Number of responses: 107 responses." id="1547" name="Google Shape;1547;p38"/>
          <p:cNvPicPr preferRelativeResize="0"/>
          <p:nvPr/>
        </p:nvPicPr>
        <p:blipFill rotWithShape="1">
          <a:blip r:embed="rId4">
            <a:alphaModFix/>
          </a:blip>
          <a:srcRect b="5457" l="2391" r="7028" t="6514"/>
          <a:stretch/>
        </p:blipFill>
        <p:spPr>
          <a:xfrm>
            <a:off x="768096" y="1709928"/>
            <a:ext cx="7810975" cy="307238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39"/>
          <p:cNvSpPr txBox="1"/>
          <p:nvPr/>
        </p:nvSpPr>
        <p:spPr>
          <a:xfrm>
            <a:off x="311700" y="329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Survey Results</a:t>
            </a:r>
            <a:endParaRPr b="1" sz="3000">
              <a:solidFill>
                <a:srgbClr val="F5CDB2"/>
              </a:solidFill>
              <a:latin typeface="Poiret One"/>
              <a:ea typeface="Poiret One"/>
              <a:cs typeface="Poiret One"/>
              <a:sym typeface="Poiret One"/>
            </a:endParaRPr>
          </a:p>
        </p:txBody>
      </p:sp>
      <p:sp>
        <p:nvSpPr>
          <p:cNvPr id="1553" name="Google Shape;1553;p39"/>
          <p:cNvSpPr txBox="1"/>
          <p:nvPr/>
        </p:nvSpPr>
        <p:spPr>
          <a:xfrm>
            <a:off x="238925" y="1103900"/>
            <a:ext cx="3958500" cy="3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verpass Light"/>
                <a:ea typeface="Overpass Light"/>
                <a:cs typeface="Overpass Light"/>
                <a:sym typeface="Overpass Light"/>
              </a:rPr>
              <a:t>  Restaurant 3:</a:t>
            </a:r>
            <a:endParaRPr sz="1800">
              <a:solidFill>
                <a:srgbClr val="FFFFFF"/>
              </a:solidFill>
              <a:latin typeface="Overpass Light"/>
              <a:ea typeface="Overpass Light"/>
              <a:cs typeface="Overpass Light"/>
              <a:sym typeface="Overpass Light"/>
            </a:endParaRPr>
          </a:p>
          <a:p>
            <a:pPr indent="0" lvl="0" marL="457200" rtl="0" algn="l">
              <a:spcBef>
                <a:spcPts val="1000"/>
              </a:spcBef>
              <a:spcAft>
                <a:spcPts val="0"/>
              </a:spcAft>
              <a:buNone/>
            </a:pPr>
            <a:r>
              <a:t/>
            </a:r>
            <a:endParaRPr sz="1800">
              <a:solidFill>
                <a:srgbClr val="FFFFFF"/>
              </a:solidFill>
              <a:latin typeface="Overpass Light"/>
              <a:ea typeface="Overpass Light"/>
              <a:cs typeface="Overpass Light"/>
              <a:sym typeface="Overpass Light"/>
            </a:endParaRPr>
          </a:p>
          <a:p>
            <a:pPr indent="0" lvl="0" marL="0" rtl="0" algn="l">
              <a:spcBef>
                <a:spcPts val="1000"/>
              </a:spcBef>
              <a:spcAft>
                <a:spcPts val="1000"/>
              </a:spcAft>
              <a:buNone/>
            </a:pPr>
            <a:r>
              <a:t/>
            </a:r>
            <a:endParaRPr sz="1800">
              <a:solidFill>
                <a:srgbClr val="FFFFFF"/>
              </a:solidFill>
              <a:latin typeface="Overpass Light"/>
              <a:ea typeface="Overpass Light"/>
              <a:cs typeface="Overpass Light"/>
              <a:sym typeface="Overpass Light"/>
            </a:endParaRPr>
          </a:p>
        </p:txBody>
      </p:sp>
      <p:pic>
        <p:nvPicPr>
          <p:cNvPr descr="Forms response chart. Question title: Rate out of 5 if you would love to have the following dishes on Olympian Burgers: 1) Beef Steak 2) Chicken Steak 3) Belgian Brew Beer 4) Chicken Bbq Wings 5) Classic Triple Cheeseburger. Number of responses: 107 responses." id="1554" name="Google Shape;1554;p39"/>
          <p:cNvPicPr preferRelativeResize="0"/>
          <p:nvPr/>
        </p:nvPicPr>
        <p:blipFill rotWithShape="1">
          <a:blip r:embed="rId3">
            <a:alphaModFix/>
          </a:blip>
          <a:srcRect b="5413" l="2463" r="2776" t="6130"/>
          <a:stretch/>
        </p:blipFill>
        <p:spPr>
          <a:xfrm>
            <a:off x="768096" y="1709928"/>
            <a:ext cx="7808976" cy="30723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40"/>
          <p:cNvSpPr txBox="1"/>
          <p:nvPr/>
        </p:nvSpPr>
        <p:spPr>
          <a:xfrm>
            <a:off x="311700" y="32957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Survey Results</a:t>
            </a:r>
            <a:endParaRPr b="1" sz="3000">
              <a:solidFill>
                <a:srgbClr val="F5CDB2"/>
              </a:solidFill>
              <a:latin typeface="Poiret One"/>
              <a:ea typeface="Poiret One"/>
              <a:cs typeface="Poiret One"/>
              <a:sym typeface="Poiret One"/>
            </a:endParaRPr>
          </a:p>
        </p:txBody>
      </p:sp>
      <p:sp>
        <p:nvSpPr>
          <p:cNvPr id="1560" name="Google Shape;1560;p40"/>
          <p:cNvSpPr txBox="1"/>
          <p:nvPr/>
        </p:nvSpPr>
        <p:spPr>
          <a:xfrm>
            <a:off x="238925" y="1103900"/>
            <a:ext cx="3958500" cy="3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Overpass Light"/>
                <a:ea typeface="Overpass Light"/>
                <a:cs typeface="Overpass Light"/>
                <a:sym typeface="Overpass Light"/>
              </a:rPr>
              <a:t>  Restaurant 4:</a:t>
            </a:r>
            <a:endParaRPr sz="1800">
              <a:solidFill>
                <a:srgbClr val="FFFFFF"/>
              </a:solidFill>
              <a:latin typeface="Overpass Light"/>
              <a:ea typeface="Overpass Light"/>
              <a:cs typeface="Overpass Light"/>
              <a:sym typeface="Overpass Light"/>
            </a:endParaRPr>
          </a:p>
          <a:p>
            <a:pPr indent="0" lvl="0" marL="457200" rtl="0" algn="l">
              <a:spcBef>
                <a:spcPts val="1000"/>
              </a:spcBef>
              <a:spcAft>
                <a:spcPts val="0"/>
              </a:spcAft>
              <a:buNone/>
            </a:pPr>
            <a:r>
              <a:t/>
            </a:r>
            <a:endParaRPr sz="1800">
              <a:solidFill>
                <a:srgbClr val="FFFFFF"/>
              </a:solidFill>
              <a:latin typeface="Overpass Light"/>
              <a:ea typeface="Overpass Light"/>
              <a:cs typeface="Overpass Light"/>
              <a:sym typeface="Overpass Light"/>
            </a:endParaRPr>
          </a:p>
          <a:p>
            <a:pPr indent="0" lvl="0" marL="0" rtl="0" algn="l">
              <a:spcBef>
                <a:spcPts val="1000"/>
              </a:spcBef>
              <a:spcAft>
                <a:spcPts val="1000"/>
              </a:spcAft>
              <a:buNone/>
            </a:pPr>
            <a:r>
              <a:t/>
            </a:r>
            <a:endParaRPr sz="1800">
              <a:solidFill>
                <a:srgbClr val="FFFFFF"/>
              </a:solidFill>
              <a:latin typeface="Overpass Light"/>
              <a:ea typeface="Overpass Light"/>
              <a:cs typeface="Overpass Light"/>
              <a:sym typeface="Overpass Light"/>
            </a:endParaRPr>
          </a:p>
        </p:txBody>
      </p:sp>
      <p:pic>
        <p:nvPicPr>
          <p:cNvPr descr="Forms response chart. Question title: Rate out of 5 if you would love to have the following dishes on Qin West Noodle 1) Chicken Noodle 2) Fish Curry 3) Dragon Chicken 4) Spring Roll 5) Salmon Cut Roll. Number of responses: 107 responses." id="1561" name="Google Shape;1561;p40"/>
          <p:cNvPicPr preferRelativeResize="0"/>
          <p:nvPr/>
        </p:nvPicPr>
        <p:blipFill rotWithShape="1">
          <a:blip r:embed="rId3">
            <a:alphaModFix/>
          </a:blip>
          <a:srcRect b="9416" l="2779" r="3005" t="7180"/>
          <a:stretch/>
        </p:blipFill>
        <p:spPr>
          <a:xfrm>
            <a:off x="767725" y="1709928"/>
            <a:ext cx="7810975" cy="30723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41"/>
          <p:cNvSpPr txBox="1"/>
          <p:nvPr/>
        </p:nvSpPr>
        <p:spPr>
          <a:xfrm>
            <a:off x="238925" y="369150"/>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Results</a:t>
            </a:r>
            <a:endParaRPr b="1" sz="3000">
              <a:solidFill>
                <a:srgbClr val="F5CDB2"/>
              </a:solidFill>
              <a:latin typeface="Poiret One"/>
              <a:ea typeface="Poiret One"/>
              <a:cs typeface="Poiret One"/>
              <a:sym typeface="Poiret One"/>
            </a:endParaRPr>
          </a:p>
        </p:txBody>
      </p:sp>
      <p:sp>
        <p:nvSpPr>
          <p:cNvPr id="1567" name="Google Shape;1567;p41"/>
          <p:cNvSpPr txBox="1"/>
          <p:nvPr/>
        </p:nvSpPr>
        <p:spPr>
          <a:xfrm>
            <a:off x="304875" y="1178613"/>
            <a:ext cx="3256800" cy="17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Overpass Light"/>
              <a:ea typeface="Overpass Light"/>
              <a:cs typeface="Overpass Light"/>
              <a:sym typeface="Overpass Light"/>
            </a:endParaRPr>
          </a:p>
          <a:p>
            <a:pPr indent="-317500" lvl="0" marL="457200" rtl="0" algn="just">
              <a:spcBef>
                <a:spcPts val="1000"/>
              </a:spcBef>
              <a:spcAft>
                <a:spcPts val="0"/>
              </a:spcAft>
              <a:buClr>
                <a:srgbClr val="FFFFFF"/>
              </a:buClr>
              <a:buSzPts val="1400"/>
              <a:buFont typeface="Overpass Light"/>
              <a:buAutoNum type="arabicPeriod"/>
            </a:pPr>
            <a:r>
              <a:rPr lang="en" sz="1800">
                <a:solidFill>
                  <a:srgbClr val="FFFFFF"/>
                </a:solidFill>
                <a:latin typeface="Overpass Light"/>
                <a:ea typeface="Overpass Light"/>
                <a:cs typeface="Overpass Light"/>
                <a:sym typeface="Overpass Light"/>
              </a:rPr>
              <a:t>Overall                    of the</a:t>
            </a:r>
            <a:endParaRPr sz="1800">
              <a:solidFill>
                <a:srgbClr val="FFFFFF"/>
              </a:solidFill>
              <a:latin typeface="Overpass Light"/>
              <a:ea typeface="Overpass Light"/>
              <a:cs typeface="Overpass Light"/>
              <a:sym typeface="Overpass Light"/>
            </a:endParaRPr>
          </a:p>
          <a:p>
            <a:pPr indent="0" lvl="0" marL="457200" rtl="0" algn="just">
              <a:spcBef>
                <a:spcPts val="1000"/>
              </a:spcBef>
              <a:spcAft>
                <a:spcPts val="0"/>
              </a:spcAft>
              <a:buNone/>
            </a:pPr>
            <a:r>
              <a:rPr lang="en" sz="1800">
                <a:solidFill>
                  <a:srgbClr val="FFFFFF"/>
                </a:solidFill>
                <a:latin typeface="Overpass Light"/>
                <a:ea typeface="Overpass Light"/>
                <a:cs typeface="Overpass Light"/>
                <a:sym typeface="Overpass Light"/>
              </a:rPr>
              <a:t>times, the recommended menu items were highly rated by the users than average rating.</a:t>
            </a:r>
            <a:r>
              <a:rPr lang="en" sz="1800">
                <a:solidFill>
                  <a:srgbClr val="FFFFFF"/>
                </a:solidFill>
                <a:latin typeface="Overpass Light"/>
                <a:ea typeface="Overpass Light"/>
                <a:cs typeface="Overpass Light"/>
                <a:sym typeface="Overpass Light"/>
              </a:rPr>
              <a:t> </a:t>
            </a:r>
            <a:endParaRPr sz="1800">
              <a:solidFill>
                <a:srgbClr val="FFFFFF"/>
              </a:solidFill>
              <a:latin typeface="Overpass Light"/>
              <a:ea typeface="Overpass Light"/>
              <a:cs typeface="Overpass Light"/>
              <a:sym typeface="Overpass Light"/>
            </a:endParaRPr>
          </a:p>
          <a:p>
            <a:pPr indent="0" lvl="0" marL="0" rtl="0" algn="l">
              <a:spcBef>
                <a:spcPts val="1000"/>
              </a:spcBef>
              <a:spcAft>
                <a:spcPts val="1000"/>
              </a:spcAft>
              <a:buNone/>
            </a:pPr>
            <a:r>
              <a:t/>
            </a:r>
            <a:endParaRPr sz="1800">
              <a:solidFill>
                <a:srgbClr val="FFFFFF"/>
              </a:solidFill>
              <a:latin typeface="Overpass Light"/>
              <a:ea typeface="Overpass Light"/>
              <a:cs typeface="Overpass Light"/>
              <a:sym typeface="Overpass Light"/>
            </a:endParaRPr>
          </a:p>
        </p:txBody>
      </p:sp>
      <p:pic>
        <p:nvPicPr>
          <p:cNvPr id="1568" name="Google Shape;1568;p41"/>
          <p:cNvPicPr preferRelativeResize="0"/>
          <p:nvPr/>
        </p:nvPicPr>
        <p:blipFill rotWithShape="1">
          <a:blip r:embed="rId3">
            <a:alphaModFix/>
          </a:blip>
          <a:srcRect b="0" l="23605" r="23763" t="0"/>
          <a:stretch/>
        </p:blipFill>
        <p:spPr>
          <a:xfrm>
            <a:off x="4464174" y="849100"/>
            <a:ext cx="3784851" cy="3609975"/>
          </a:xfrm>
          <a:prstGeom prst="rect">
            <a:avLst/>
          </a:prstGeom>
          <a:noFill/>
          <a:ln>
            <a:noFill/>
          </a:ln>
        </p:spPr>
      </p:pic>
      <p:sp>
        <p:nvSpPr>
          <p:cNvPr id="1569" name="Google Shape;1569;p41"/>
          <p:cNvSpPr/>
          <p:nvPr/>
        </p:nvSpPr>
        <p:spPr>
          <a:xfrm>
            <a:off x="1796550" y="1325825"/>
            <a:ext cx="678900" cy="699300"/>
          </a:xfrm>
          <a:prstGeom prst="ellipse">
            <a:avLst/>
          </a:prstGeom>
          <a:no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1768050" y="1297325"/>
            <a:ext cx="771600" cy="781500"/>
          </a:xfrm>
          <a:prstGeom prst="blockArc">
            <a:avLst>
              <a:gd fmla="val 3315992" name="adj1"/>
              <a:gd fmla="val 471773" name="adj2"/>
              <a:gd fmla="val 5581"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txBox="1"/>
          <p:nvPr>
            <p:ph idx="4294967295" type="subTitle"/>
          </p:nvPr>
        </p:nvSpPr>
        <p:spPr>
          <a:xfrm>
            <a:off x="1587600" y="1512125"/>
            <a:ext cx="1218900" cy="42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iret One"/>
                <a:ea typeface="Poiret One"/>
                <a:cs typeface="Poiret One"/>
                <a:sym typeface="Poiret One"/>
              </a:rPr>
              <a:t>82%</a:t>
            </a:r>
            <a:endParaRPr>
              <a:latin typeface="Poiret One"/>
              <a:ea typeface="Poiret One"/>
              <a:cs typeface="Poiret One"/>
              <a:sym typeface="Poiret On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p42"/>
          <p:cNvSpPr txBox="1"/>
          <p:nvPr>
            <p:ph idx="4294967295" type="body"/>
          </p:nvPr>
        </p:nvSpPr>
        <p:spPr>
          <a:xfrm>
            <a:off x="928575" y="3659175"/>
            <a:ext cx="1620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Try editing this text according to your needs</a:t>
            </a:r>
            <a:endParaRPr>
              <a:solidFill>
                <a:schemeClr val="lt1"/>
              </a:solidFill>
            </a:endParaRPr>
          </a:p>
        </p:txBody>
      </p:sp>
      <p:sp>
        <p:nvSpPr>
          <p:cNvPr id="1577" name="Google Shape;1577;p42"/>
          <p:cNvSpPr txBox="1"/>
          <p:nvPr/>
        </p:nvSpPr>
        <p:spPr>
          <a:xfrm>
            <a:off x="626350" y="409000"/>
            <a:ext cx="479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2"/>
                </a:solidFill>
                <a:latin typeface="Poiret One"/>
                <a:ea typeface="Poiret One"/>
                <a:cs typeface="Poiret One"/>
                <a:sym typeface="Poiret One"/>
              </a:rPr>
              <a:t>Limitations</a:t>
            </a:r>
            <a:endParaRPr b="1" sz="3000">
              <a:solidFill>
                <a:srgbClr val="F5CDB2"/>
              </a:solidFill>
              <a:latin typeface="Poiret One"/>
              <a:ea typeface="Poiret One"/>
              <a:cs typeface="Poiret One"/>
              <a:sym typeface="Poiret One"/>
            </a:endParaRPr>
          </a:p>
        </p:txBody>
      </p:sp>
      <p:sp>
        <p:nvSpPr>
          <p:cNvPr id="1578" name="Google Shape;1578;p42"/>
          <p:cNvSpPr txBox="1"/>
          <p:nvPr/>
        </p:nvSpPr>
        <p:spPr>
          <a:xfrm>
            <a:off x="238925" y="1322300"/>
            <a:ext cx="8520600" cy="3416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Overpass Light"/>
              <a:buChar char="●"/>
            </a:pPr>
            <a:r>
              <a:rPr lang="en" sz="1800">
                <a:solidFill>
                  <a:srgbClr val="FFFFFF"/>
                </a:solidFill>
                <a:latin typeface="Overpass Light"/>
                <a:ea typeface="Overpass Light"/>
                <a:cs typeface="Overpass Light"/>
                <a:sym typeface="Overpass Light"/>
              </a:rPr>
              <a:t>Challenges with the inconsistencies in the name of the products at different locations.</a:t>
            </a:r>
            <a:endParaRPr sz="1800">
              <a:solidFill>
                <a:srgbClr val="FFFFFF"/>
              </a:solidFill>
              <a:latin typeface="Overpass Light"/>
              <a:ea typeface="Overpass Light"/>
              <a:cs typeface="Overpass Light"/>
              <a:sym typeface="Overpass Light"/>
            </a:endParaRPr>
          </a:p>
          <a:p>
            <a:pPr indent="-317500" lvl="0" marL="457200" rtl="0" algn="l">
              <a:spcBef>
                <a:spcPts val="0"/>
              </a:spcBef>
              <a:spcAft>
                <a:spcPts val="0"/>
              </a:spcAft>
              <a:buClr>
                <a:srgbClr val="FFFFFF"/>
              </a:buClr>
              <a:buSzPts val="1400"/>
              <a:buFont typeface="Overpass Light"/>
              <a:buChar char="●"/>
            </a:pPr>
            <a:r>
              <a:rPr lang="en" sz="1800">
                <a:solidFill>
                  <a:srgbClr val="FFFFFF"/>
                </a:solidFill>
                <a:latin typeface="Overpass Light"/>
                <a:ea typeface="Overpass Light"/>
                <a:cs typeface="Overpass Light"/>
                <a:sym typeface="Overpass Light"/>
              </a:rPr>
              <a:t>Limited availability of the ingredients of dishes dataset.</a:t>
            </a:r>
            <a:endParaRPr sz="1800">
              <a:solidFill>
                <a:srgbClr val="FFFFFF"/>
              </a:solidFill>
              <a:latin typeface="Overpass Light"/>
              <a:ea typeface="Overpass Light"/>
              <a:cs typeface="Overpass Light"/>
              <a:sym typeface="Overpass Light"/>
            </a:endParaRPr>
          </a:p>
          <a:p>
            <a:pPr indent="0" lvl="0" marL="0" rtl="0" algn="l">
              <a:spcBef>
                <a:spcPts val="1000"/>
              </a:spcBef>
              <a:spcAft>
                <a:spcPts val="1000"/>
              </a:spcAft>
              <a:buNone/>
            </a:pPr>
            <a:r>
              <a:t/>
            </a:r>
            <a:endParaRPr sz="1800">
              <a:solidFill>
                <a:srgbClr val="FFFFFF"/>
              </a:solidFill>
              <a:latin typeface="Overpass Light"/>
              <a:ea typeface="Overpass Light"/>
              <a:cs typeface="Overpass Light"/>
              <a:sym typeface="Overpas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cxnSp>
        <p:nvCxnSpPr>
          <p:cNvPr id="1442" name="Google Shape;1442;p25"/>
          <p:cNvCxnSpPr/>
          <p:nvPr/>
        </p:nvCxnSpPr>
        <p:spPr>
          <a:xfrm flipH="1">
            <a:off x="1571800" y="3848750"/>
            <a:ext cx="4029000" cy="1581300"/>
          </a:xfrm>
          <a:prstGeom prst="straightConnector1">
            <a:avLst/>
          </a:prstGeom>
          <a:noFill/>
          <a:ln cap="flat" cmpd="sng" w="9525">
            <a:solidFill>
              <a:schemeClr val="dk2"/>
            </a:solidFill>
            <a:prstDash val="solid"/>
            <a:round/>
            <a:headEnd len="med" w="med" type="none"/>
            <a:tailEnd len="med" w="med" type="none"/>
          </a:ln>
        </p:spPr>
      </p:cxnSp>
      <p:sp>
        <p:nvSpPr>
          <p:cNvPr id="1443" name="Google Shape;1443;p25"/>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pic>
        <p:nvPicPr>
          <p:cNvPr id="1444" name="Google Shape;1444;p25"/>
          <p:cNvPicPr preferRelativeResize="0"/>
          <p:nvPr/>
        </p:nvPicPr>
        <p:blipFill rotWithShape="1">
          <a:blip r:embed="rId3">
            <a:alphaModFix/>
          </a:blip>
          <a:srcRect b="21370" l="0" r="0" t="21365"/>
          <a:stretch/>
        </p:blipFill>
        <p:spPr>
          <a:xfrm>
            <a:off x="4541850" y="0"/>
            <a:ext cx="6048300" cy="5188500"/>
          </a:xfrm>
          <a:prstGeom prst="parallelogram">
            <a:avLst>
              <a:gd fmla="val 25000" name="adj"/>
            </a:avLst>
          </a:prstGeom>
          <a:noFill/>
          <a:ln>
            <a:noFill/>
          </a:ln>
        </p:spPr>
      </p:pic>
      <p:sp>
        <p:nvSpPr>
          <p:cNvPr id="1445" name="Google Shape;1445;p25"/>
          <p:cNvSpPr txBox="1"/>
          <p:nvPr/>
        </p:nvSpPr>
        <p:spPr>
          <a:xfrm>
            <a:off x="520300" y="1317750"/>
            <a:ext cx="3808800" cy="3416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000">
                <a:solidFill>
                  <a:srgbClr val="FFFFFF"/>
                </a:solidFill>
                <a:latin typeface="Poiret One"/>
                <a:ea typeface="Poiret One"/>
                <a:cs typeface="Poiret One"/>
                <a:sym typeface="Poiret One"/>
              </a:rPr>
              <a:t>What is the Research Problem?</a:t>
            </a:r>
            <a:endParaRPr sz="2000">
              <a:solidFill>
                <a:srgbClr val="FFFFFF"/>
              </a:solidFill>
              <a:latin typeface="Poiret One"/>
              <a:ea typeface="Poiret One"/>
              <a:cs typeface="Poiret One"/>
              <a:sym typeface="Poiret One"/>
            </a:endParaRPr>
          </a:p>
          <a:p>
            <a:pPr indent="-355600" lvl="0" marL="457200" rtl="0" algn="just">
              <a:spcBef>
                <a:spcPts val="1000"/>
              </a:spcBef>
              <a:spcAft>
                <a:spcPts val="0"/>
              </a:spcAft>
              <a:buClr>
                <a:srgbClr val="FFFFFF"/>
              </a:buClr>
              <a:buSzPts val="2000"/>
              <a:buFont typeface="Poiret One"/>
              <a:buAutoNum type="arabicPeriod"/>
            </a:pPr>
            <a:r>
              <a:rPr lang="en" sz="2000">
                <a:solidFill>
                  <a:srgbClr val="FFFFFF"/>
                </a:solidFill>
                <a:latin typeface="Poiret One"/>
                <a:ea typeface="Poiret One"/>
                <a:cs typeface="Poiret One"/>
                <a:sym typeface="Poiret One"/>
              </a:rPr>
              <a:t>Is there a way to revamp the menu to avoid spending on less selling dishes?</a:t>
            </a:r>
            <a:endParaRPr sz="2000">
              <a:solidFill>
                <a:srgbClr val="FFFFFF"/>
              </a:solidFill>
              <a:latin typeface="Poiret One"/>
              <a:ea typeface="Poiret One"/>
              <a:cs typeface="Poiret One"/>
              <a:sym typeface="Poiret One"/>
            </a:endParaRPr>
          </a:p>
          <a:p>
            <a:pPr indent="-355600" lvl="0" marL="457200" rtl="0" algn="just">
              <a:spcBef>
                <a:spcPts val="0"/>
              </a:spcBef>
              <a:spcAft>
                <a:spcPts val="0"/>
              </a:spcAft>
              <a:buClr>
                <a:srgbClr val="FFFFFF"/>
              </a:buClr>
              <a:buSzPts val="2000"/>
              <a:buFont typeface="Poiret One"/>
              <a:buAutoNum type="arabicPeriod"/>
            </a:pPr>
            <a:r>
              <a:rPr lang="en" sz="2000">
                <a:solidFill>
                  <a:srgbClr val="FFFFFF"/>
                </a:solidFill>
                <a:latin typeface="Poiret One"/>
                <a:ea typeface="Poiret One"/>
                <a:cs typeface="Poiret One"/>
                <a:sym typeface="Poiret One"/>
              </a:rPr>
              <a:t>To find a way to optimize the supply chain for procurement of ingredients.</a:t>
            </a:r>
            <a:endParaRPr sz="2000">
              <a:solidFill>
                <a:srgbClr val="FFFFFF"/>
              </a:solidFill>
              <a:latin typeface="Poiret One"/>
              <a:ea typeface="Poiret One"/>
              <a:cs typeface="Poiret One"/>
              <a:sym typeface="Poiret One"/>
            </a:endParaRPr>
          </a:p>
          <a:p>
            <a:pPr indent="0" lvl="0" marL="457200" rtl="0" algn="just">
              <a:spcBef>
                <a:spcPts val="1000"/>
              </a:spcBef>
              <a:spcAft>
                <a:spcPts val="1000"/>
              </a:spcAft>
              <a:buNone/>
            </a:pPr>
            <a:r>
              <a:t/>
            </a:r>
            <a:endParaRPr sz="1800">
              <a:solidFill>
                <a:srgbClr val="FFFFFF"/>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43"/>
          <p:cNvSpPr txBox="1"/>
          <p:nvPr>
            <p:ph idx="4294967295" type="body"/>
          </p:nvPr>
        </p:nvSpPr>
        <p:spPr>
          <a:xfrm>
            <a:off x="928575" y="3659175"/>
            <a:ext cx="1620900" cy="8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lt1"/>
                </a:solidFill>
              </a:rPr>
              <a:t>Try editing this text according to your needs</a:t>
            </a:r>
            <a:endParaRPr>
              <a:solidFill>
                <a:schemeClr val="lt1"/>
              </a:solidFill>
            </a:endParaRPr>
          </a:p>
        </p:txBody>
      </p:sp>
      <p:sp>
        <p:nvSpPr>
          <p:cNvPr id="1584" name="Google Shape;1584;p43"/>
          <p:cNvSpPr txBox="1"/>
          <p:nvPr/>
        </p:nvSpPr>
        <p:spPr>
          <a:xfrm>
            <a:off x="626350" y="409000"/>
            <a:ext cx="479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5CDB2"/>
                </a:solidFill>
                <a:latin typeface="Poiret One"/>
                <a:ea typeface="Poiret One"/>
                <a:cs typeface="Poiret One"/>
                <a:sym typeface="Poiret One"/>
              </a:rPr>
              <a:t>Future Work</a:t>
            </a:r>
            <a:endParaRPr b="1" sz="3000">
              <a:solidFill>
                <a:srgbClr val="F5CDB2"/>
              </a:solidFill>
              <a:latin typeface="Poiret One"/>
              <a:ea typeface="Poiret One"/>
              <a:cs typeface="Poiret One"/>
              <a:sym typeface="Poiret One"/>
            </a:endParaRPr>
          </a:p>
        </p:txBody>
      </p:sp>
      <p:sp>
        <p:nvSpPr>
          <p:cNvPr id="1585" name="Google Shape;1585;p43"/>
          <p:cNvSpPr txBox="1"/>
          <p:nvPr/>
        </p:nvSpPr>
        <p:spPr>
          <a:xfrm>
            <a:off x="238925" y="1017725"/>
            <a:ext cx="8520600" cy="3416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800">
              <a:solidFill>
                <a:srgbClr val="FFFFFF"/>
              </a:solidFill>
              <a:latin typeface="Overpass Light"/>
              <a:ea typeface="Overpass Light"/>
              <a:cs typeface="Overpass Light"/>
              <a:sym typeface="Overpass Light"/>
            </a:endParaRPr>
          </a:p>
          <a:p>
            <a:pPr indent="-342900" lvl="0" marL="457200" rtl="0" algn="l">
              <a:spcBef>
                <a:spcPts val="1000"/>
              </a:spcBef>
              <a:spcAft>
                <a:spcPts val="0"/>
              </a:spcAft>
              <a:buClr>
                <a:srgbClr val="FFFFFF"/>
              </a:buClr>
              <a:buSzPts val="1800"/>
              <a:buFont typeface="Overpass Light"/>
              <a:buChar char="●"/>
            </a:pPr>
            <a:r>
              <a:rPr lang="en" sz="1800">
                <a:solidFill>
                  <a:srgbClr val="FFFFFF"/>
                </a:solidFill>
                <a:latin typeface="Overpass Light"/>
                <a:ea typeface="Overpass Light"/>
                <a:cs typeface="Overpass Light"/>
                <a:sym typeface="Overpass Light"/>
              </a:rPr>
              <a:t>To evaluate the supply chain taking into account food miles as well as the cost of the ingredient.</a:t>
            </a:r>
            <a:endParaRPr sz="1800">
              <a:solidFill>
                <a:srgbClr val="FFFFFF"/>
              </a:solidFill>
              <a:latin typeface="Overpass Light"/>
              <a:ea typeface="Overpass Light"/>
              <a:cs typeface="Overpass Light"/>
              <a:sym typeface="Overpass Light"/>
            </a:endParaRPr>
          </a:p>
          <a:p>
            <a:pPr indent="-342900" lvl="0" marL="457200" rtl="0" algn="l">
              <a:spcBef>
                <a:spcPts val="0"/>
              </a:spcBef>
              <a:spcAft>
                <a:spcPts val="0"/>
              </a:spcAft>
              <a:buClr>
                <a:srgbClr val="FFFFFF"/>
              </a:buClr>
              <a:buSzPts val="1800"/>
              <a:buFont typeface="Overpass Light"/>
              <a:buChar char="●"/>
            </a:pPr>
            <a:r>
              <a:rPr lang="en" sz="1800">
                <a:solidFill>
                  <a:srgbClr val="FFFFFF"/>
                </a:solidFill>
                <a:latin typeface="Overpass Light"/>
                <a:ea typeface="Overpass Light"/>
                <a:cs typeface="Overpass Light"/>
                <a:sym typeface="Overpass Light"/>
              </a:rPr>
              <a:t>Create a web-app to open-source our findings.</a:t>
            </a:r>
            <a:endParaRPr sz="1800">
              <a:solidFill>
                <a:srgbClr val="FFFFFF"/>
              </a:solidFill>
              <a:latin typeface="Overpass Light"/>
              <a:ea typeface="Overpass Light"/>
              <a:cs typeface="Overpass Light"/>
              <a:sym typeface="Overpass Light"/>
            </a:endParaRPr>
          </a:p>
          <a:p>
            <a:pPr indent="-342900" lvl="0" marL="457200" rtl="0" algn="l">
              <a:spcBef>
                <a:spcPts val="0"/>
              </a:spcBef>
              <a:spcAft>
                <a:spcPts val="0"/>
              </a:spcAft>
              <a:buClr>
                <a:srgbClr val="FFFFFF"/>
              </a:buClr>
              <a:buSzPts val="1800"/>
              <a:buFont typeface="Overpass Light"/>
              <a:buChar char="●"/>
            </a:pPr>
            <a:r>
              <a:rPr lang="en" sz="1800">
                <a:solidFill>
                  <a:srgbClr val="FFFFFF"/>
                </a:solidFill>
                <a:latin typeface="Overpass Light"/>
                <a:ea typeface="Overpass Light"/>
                <a:cs typeface="Overpass Light"/>
                <a:sym typeface="Overpass Light"/>
              </a:rPr>
              <a:t>Improve the extensibility of the survey.</a:t>
            </a:r>
            <a:endParaRPr sz="1800">
              <a:solidFill>
                <a:srgbClr val="FFFFFF"/>
              </a:solidFill>
              <a:latin typeface="Overpass Light"/>
              <a:ea typeface="Overpass Light"/>
              <a:cs typeface="Overpass Light"/>
              <a:sym typeface="Overpass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cxnSp>
        <p:nvCxnSpPr>
          <p:cNvPr id="1590" name="Google Shape;1590;p44"/>
          <p:cNvCxnSpPr/>
          <p:nvPr/>
        </p:nvCxnSpPr>
        <p:spPr>
          <a:xfrm flipH="1" rot="10800000">
            <a:off x="3056525" y="169525"/>
            <a:ext cx="2886000" cy="1819500"/>
          </a:xfrm>
          <a:prstGeom prst="straightConnector1">
            <a:avLst/>
          </a:prstGeom>
          <a:noFill/>
          <a:ln cap="flat" cmpd="sng" w="9525">
            <a:solidFill>
              <a:srgbClr val="F5CDB2"/>
            </a:solidFill>
            <a:prstDash val="solid"/>
            <a:round/>
            <a:headEnd len="med" w="med" type="none"/>
            <a:tailEnd len="med" w="med" type="none"/>
          </a:ln>
        </p:spPr>
      </p:cxnSp>
      <p:sp>
        <p:nvSpPr>
          <p:cNvPr id="1591" name="Google Shape;1591;p44"/>
          <p:cNvSpPr txBox="1"/>
          <p:nvPr/>
        </p:nvSpPr>
        <p:spPr>
          <a:xfrm flipH="1">
            <a:off x="3982950" y="1850875"/>
            <a:ext cx="4994400" cy="1254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F5CDB2"/>
                </a:solidFill>
                <a:latin typeface="Poiret One"/>
                <a:ea typeface="Poiret One"/>
                <a:cs typeface="Poiret One"/>
                <a:sym typeface="Poiret One"/>
              </a:rPr>
              <a:t>THANK YOU !!!</a:t>
            </a:r>
            <a:endParaRPr b="1" sz="4800">
              <a:solidFill>
                <a:srgbClr val="F5CDB2"/>
              </a:solidFill>
              <a:latin typeface="Poiret One"/>
              <a:ea typeface="Poiret One"/>
              <a:cs typeface="Poiret One"/>
              <a:sym typeface="Poiret One"/>
            </a:endParaRPr>
          </a:p>
        </p:txBody>
      </p:sp>
      <p:grpSp>
        <p:nvGrpSpPr>
          <p:cNvPr id="1592" name="Google Shape;1592;p44"/>
          <p:cNvGrpSpPr/>
          <p:nvPr/>
        </p:nvGrpSpPr>
        <p:grpSpPr>
          <a:xfrm rot="5400000">
            <a:off x="1386420" y="2814671"/>
            <a:ext cx="2175887" cy="2758071"/>
            <a:chOff x="304776" y="1055181"/>
            <a:chExt cx="1378977" cy="1747937"/>
          </a:xfrm>
        </p:grpSpPr>
        <p:sp>
          <p:nvSpPr>
            <p:cNvPr id="1593" name="Google Shape;1593;p44"/>
            <p:cNvSpPr/>
            <p:nvPr/>
          </p:nvSpPr>
          <p:spPr>
            <a:xfrm>
              <a:off x="304776" y="1055181"/>
              <a:ext cx="27108" cy="23277"/>
            </a:xfrm>
            <a:custGeom>
              <a:rect b="b" l="l" r="r" t="t"/>
              <a:pathLst>
                <a:path extrusionOk="0" h="1580" w="1840">
                  <a:moveTo>
                    <a:pt x="1059" y="0"/>
                  </a:moveTo>
                  <a:cubicBezTo>
                    <a:pt x="344" y="0"/>
                    <a:pt x="0" y="847"/>
                    <a:pt x="490" y="1350"/>
                  </a:cubicBezTo>
                  <a:cubicBezTo>
                    <a:pt x="653" y="1508"/>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4"/>
            <p:cNvSpPr/>
            <p:nvPr/>
          </p:nvSpPr>
          <p:spPr>
            <a:xfrm>
              <a:off x="427616" y="1055181"/>
              <a:ext cx="27123" cy="23277"/>
            </a:xfrm>
            <a:custGeom>
              <a:rect b="b" l="l" r="r" t="t"/>
              <a:pathLst>
                <a:path extrusionOk="0" h="1580" w="1841">
                  <a:moveTo>
                    <a:pt x="1059" y="0"/>
                  </a:moveTo>
                  <a:cubicBezTo>
                    <a:pt x="358" y="0"/>
                    <a:pt x="1" y="847"/>
                    <a:pt x="503" y="1350"/>
                  </a:cubicBezTo>
                  <a:cubicBezTo>
                    <a:pt x="662" y="1508"/>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4"/>
            <p:cNvSpPr/>
            <p:nvPr/>
          </p:nvSpPr>
          <p:spPr>
            <a:xfrm>
              <a:off x="550455" y="1055181"/>
              <a:ext cx="27314" cy="23277"/>
            </a:xfrm>
            <a:custGeom>
              <a:rect b="b" l="l" r="r" t="t"/>
              <a:pathLst>
                <a:path extrusionOk="0" h="1580" w="1854">
                  <a:moveTo>
                    <a:pt x="1060" y="0"/>
                  </a:moveTo>
                  <a:cubicBezTo>
                    <a:pt x="358" y="0"/>
                    <a:pt x="1" y="847"/>
                    <a:pt x="504" y="1350"/>
                  </a:cubicBezTo>
                  <a:cubicBezTo>
                    <a:pt x="666" y="1508"/>
                    <a:pt x="865" y="1580"/>
                    <a:pt x="1060" y="1580"/>
                  </a:cubicBezTo>
                  <a:cubicBezTo>
                    <a:pt x="1466" y="1580"/>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4"/>
            <p:cNvSpPr/>
            <p:nvPr/>
          </p:nvSpPr>
          <p:spPr>
            <a:xfrm>
              <a:off x="673501"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4"/>
            <p:cNvSpPr/>
            <p:nvPr/>
          </p:nvSpPr>
          <p:spPr>
            <a:xfrm>
              <a:off x="796341" y="1055181"/>
              <a:ext cx="27123" cy="23277"/>
            </a:xfrm>
            <a:custGeom>
              <a:rect b="b" l="l" r="r" t="t"/>
              <a:pathLst>
                <a:path extrusionOk="0" h="1580" w="1841">
                  <a:moveTo>
                    <a:pt x="1059" y="0"/>
                  </a:moveTo>
                  <a:cubicBezTo>
                    <a:pt x="358" y="0"/>
                    <a:pt x="0" y="847"/>
                    <a:pt x="503"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4"/>
            <p:cNvSpPr/>
            <p:nvPr/>
          </p:nvSpPr>
          <p:spPr>
            <a:xfrm>
              <a:off x="919180" y="1055181"/>
              <a:ext cx="27123" cy="23277"/>
            </a:xfrm>
            <a:custGeom>
              <a:rect b="b" l="l" r="r" t="t"/>
              <a:pathLst>
                <a:path extrusionOk="0" h="1580" w="1841">
                  <a:moveTo>
                    <a:pt x="1060" y="0"/>
                  </a:moveTo>
                  <a:cubicBezTo>
                    <a:pt x="358" y="0"/>
                    <a:pt x="1" y="847"/>
                    <a:pt x="504" y="1350"/>
                  </a:cubicBezTo>
                  <a:cubicBezTo>
                    <a:pt x="662" y="1508"/>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4"/>
            <p:cNvSpPr/>
            <p:nvPr/>
          </p:nvSpPr>
          <p:spPr>
            <a:xfrm>
              <a:off x="1042226" y="1055181"/>
              <a:ext cx="27108" cy="23277"/>
            </a:xfrm>
            <a:custGeom>
              <a:rect b="b" l="l" r="r" t="t"/>
              <a:pathLst>
                <a:path extrusionOk="0" h="1580" w="1840">
                  <a:moveTo>
                    <a:pt x="1046" y="0"/>
                  </a:moveTo>
                  <a:cubicBezTo>
                    <a:pt x="344" y="0"/>
                    <a:pt x="0" y="847"/>
                    <a:pt x="490" y="1350"/>
                  </a:cubicBezTo>
                  <a:cubicBezTo>
                    <a:pt x="653" y="1508"/>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4"/>
            <p:cNvSpPr/>
            <p:nvPr/>
          </p:nvSpPr>
          <p:spPr>
            <a:xfrm>
              <a:off x="1165066" y="1055181"/>
              <a:ext cx="27123" cy="23277"/>
            </a:xfrm>
            <a:custGeom>
              <a:rect b="b" l="l" r="r" t="t"/>
              <a:pathLst>
                <a:path extrusionOk="0" h="1580" w="1841">
                  <a:moveTo>
                    <a:pt x="1046" y="0"/>
                  </a:moveTo>
                  <a:cubicBezTo>
                    <a:pt x="345" y="0"/>
                    <a:pt x="0" y="847"/>
                    <a:pt x="490" y="1350"/>
                  </a:cubicBezTo>
                  <a:cubicBezTo>
                    <a:pt x="653" y="1508"/>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4"/>
            <p:cNvSpPr/>
            <p:nvPr/>
          </p:nvSpPr>
          <p:spPr>
            <a:xfrm>
              <a:off x="1287905" y="1055181"/>
              <a:ext cx="27123" cy="23277"/>
            </a:xfrm>
            <a:custGeom>
              <a:rect b="b" l="l" r="r" t="t"/>
              <a:pathLst>
                <a:path extrusionOk="0" h="1580" w="1841">
                  <a:moveTo>
                    <a:pt x="1059" y="0"/>
                  </a:moveTo>
                  <a:cubicBezTo>
                    <a:pt x="358" y="0"/>
                    <a:pt x="1" y="847"/>
                    <a:pt x="504" y="1350"/>
                  </a:cubicBezTo>
                  <a:cubicBezTo>
                    <a:pt x="662" y="1508"/>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4"/>
            <p:cNvSpPr/>
            <p:nvPr/>
          </p:nvSpPr>
          <p:spPr>
            <a:xfrm>
              <a:off x="1410745" y="1055181"/>
              <a:ext cx="27123" cy="23277"/>
            </a:xfrm>
            <a:custGeom>
              <a:rect b="b" l="l" r="r" t="t"/>
              <a:pathLst>
                <a:path extrusionOk="0" h="1580" w="1841">
                  <a:moveTo>
                    <a:pt x="1060" y="0"/>
                  </a:moveTo>
                  <a:cubicBezTo>
                    <a:pt x="358" y="0"/>
                    <a:pt x="1" y="847"/>
                    <a:pt x="504" y="1350"/>
                  </a:cubicBezTo>
                  <a:cubicBezTo>
                    <a:pt x="662" y="1508"/>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4"/>
            <p:cNvSpPr/>
            <p:nvPr/>
          </p:nvSpPr>
          <p:spPr>
            <a:xfrm>
              <a:off x="1533599" y="1055181"/>
              <a:ext cx="27314" cy="23277"/>
            </a:xfrm>
            <a:custGeom>
              <a:rect b="b" l="l" r="r" t="t"/>
              <a:pathLst>
                <a:path extrusionOk="0" h="1580" w="1854">
                  <a:moveTo>
                    <a:pt x="1072" y="0"/>
                  </a:moveTo>
                  <a:cubicBezTo>
                    <a:pt x="357" y="0"/>
                    <a:pt x="0" y="847"/>
                    <a:pt x="503" y="1350"/>
                  </a:cubicBezTo>
                  <a:cubicBezTo>
                    <a:pt x="662" y="1508"/>
                    <a:pt x="859" y="1580"/>
                    <a:pt x="1053" y="1580"/>
                  </a:cubicBezTo>
                  <a:cubicBezTo>
                    <a:pt x="1459" y="1580"/>
                    <a:pt x="1853" y="1269"/>
                    <a:pt x="1853" y="794"/>
                  </a:cubicBezTo>
                  <a:cubicBezTo>
                    <a:pt x="1853" y="357"/>
                    <a:pt x="1496" y="0"/>
                    <a:pt x="107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4"/>
            <p:cNvSpPr/>
            <p:nvPr/>
          </p:nvSpPr>
          <p:spPr>
            <a:xfrm>
              <a:off x="1656630" y="1055181"/>
              <a:ext cx="27123" cy="23277"/>
            </a:xfrm>
            <a:custGeom>
              <a:rect b="b" l="l" r="r" t="t"/>
              <a:pathLst>
                <a:path extrusionOk="0" h="1580" w="1841">
                  <a:moveTo>
                    <a:pt x="1059" y="0"/>
                  </a:moveTo>
                  <a:cubicBezTo>
                    <a:pt x="345" y="0"/>
                    <a:pt x="1" y="847"/>
                    <a:pt x="490" y="1350"/>
                  </a:cubicBezTo>
                  <a:cubicBezTo>
                    <a:pt x="653" y="1508"/>
                    <a:pt x="852" y="1580"/>
                    <a:pt x="1046"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4"/>
            <p:cNvSpPr/>
            <p:nvPr/>
          </p:nvSpPr>
          <p:spPr>
            <a:xfrm>
              <a:off x="304776" y="1178403"/>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4"/>
            <p:cNvSpPr/>
            <p:nvPr/>
          </p:nvSpPr>
          <p:spPr>
            <a:xfrm>
              <a:off x="427616" y="1178403"/>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4"/>
            <p:cNvSpPr/>
            <p:nvPr/>
          </p:nvSpPr>
          <p:spPr>
            <a:xfrm>
              <a:off x="550455" y="1178403"/>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4"/>
            <p:cNvSpPr/>
            <p:nvPr/>
          </p:nvSpPr>
          <p:spPr>
            <a:xfrm>
              <a:off x="673501" y="1178403"/>
              <a:ext cx="27108" cy="23248"/>
            </a:xfrm>
            <a:custGeom>
              <a:rect b="b" l="l" r="r" t="t"/>
              <a:pathLst>
                <a:path extrusionOk="0" h="1578" w="1840">
                  <a:moveTo>
                    <a:pt x="1046" y="1"/>
                  </a:moveTo>
                  <a:cubicBezTo>
                    <a:pt x="344" y="1"/>
                    <a:pt x="0" y="848"/>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4"/>
            <p:cNvSpPr/>
            <p:nvPr/>
          </p:nvSpPr>
          <p:spPr>
            <a:xfrm>
              <a:off x="796341" y="1178403"/>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4"/>
            <p:cNvSpPr/>
            <p:nvPr/>
          </p:nvSpPr>
          <p:spPr>
            <a:xfrm>
              <a:off x="919180"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4"/>
            <p:cNvSpPr/>
            <p:nvPr/>
          </p:nvSpPr>
          <p:spPr>
            <a:xfrm>
              <a:off x="1042226" y="1178403"/>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4"/>
            <p:cNvSpPr/>
            <p:nvPr/>
          </p:nvSpPr>
          <p:spPr>
            <a:xfrm>
              <a:off x="1165066" y="1178403"/>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4"/>
            <p:cNvSpPr/>
            <p:nvPr/>
          </p:nvSpPr>
          <p:spPr>
            <a:xfrm>
              <a:off x="1287905" y="1178403"/>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4"/>
            <p:cNvSpPr/>
            <p:nvPr/>
          </p:nvSpPr>
          <p:spPr>
            <a:xfrm>
              <a:off x="1410745" y="1178403"/>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4"/>
            <p:cNvSpPr/>
            <p:nvPr/>
          </p:nvSpPr>
          <p:spPr>
            <a:xfrm>
              <a:off x="1533644" y="1178403"/>
              <a:ext cx="27270" cy="23174"/>
            </a:xfrm>
            <a:custGeom>
              <a:rect b="b" l="l" r="r" t="t"/>
              <a:pathLst>
                <a:path extrusionOk="0" h="1573" w="1851">
                  <a:moveTo>
                    <a:pt x="1053" y="1"/>
                  </a:moveTo>
                  <a:cubicBezTo>
                    <a:pt x="349" y="1"/>
                    <a:pt x="1" y="851"/>
                    <a:pt x="500" y="1337"/>
                  </a:cubicBezTo>
                  <a:cubicBezTo>
                    <a:pt x="659" y="1500"/>
                    <a:pt x="856" y="1573"/>
                    <a:pt x="1050" y="1573"/>
                  </a:cubicBezTo>
                  <a:cubicBezTo>
                    <a:pt x="1457" y="1573"/>
                    <a:pt x="1850" y="1256"/>
                    <a:pt x="1850" y="782"/>
                  </a:cubicBezTo>
                  <a:cubicBezTo>
                    <a:pt x="1850" y="358"/>
                    <a:pt x="1493" y="1"/>
                    <a:pt x="1069" y="1"/>
                  </a:cubicBezTo>
                  <a:cubicBezTo>
                    <a:pt x="1064" y="1"/>
                    <a:pt x="1058" y="1"/>
                    <a:pt x="105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4"/>
            <p:cNvSpPr/>
            <p:nvPr/>
          </p:nvSpPr>
          <p:spPr>
            <a:xfrm>
              <a:off x="1656630" y="1178403"/>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4"/>
            <p:cNvSpPr/>
            <p:nvPr/>
          </p:nvSpPr>
          <p:spPr>
            <a:xfrm>
              <a:off x="304776" y="1301626"/>
              <a:ext cx="27108" cy="23189"/>
            </a:xfrm>
            <a:custGeom>
              <a:rect b="b" l="l" r="r" t="t"/>
              <a:pathLst>
                <a:path extrusionOk="0" h="1574" w="1840">
                  <a:moveTo>
                    <a:pt x="1082" y="1"/>
                  </a:moveTo>
                  <a:cubicBezTo>
                    <a:pt x="1074" y="1"/>
                    <a:pt x="1067" y="1"/>
                    <a:pt x="1059" y="1"/>
                  </a:cubicBezTo>
                  <a:cubicBezTo>
                    <a:pt x="358" y="1"/>
                    <a:pt x="0" y="848"/>
                    <a:pt x="490" y="1338"/>
                  </a:cubicBezTo>
                  <a:cubicBezTo>
                    <a:pt x="653" y="1501"/>
                    <a:pt x="852" y="1574"/>
                    <a:pt x="1046" y="1574"/>
                  </a:cubicBezTo>
                  <a:cubicBezTo>
                    <a:pt x="1453" y="1574"/>
                    <a:pt x="1840" y="1257"/>
                    <a:pt x="1840" y="782"/>
                  </a:cubicBezTo>
                  <a:cubicBezTo>
                    <a:pt x="1840" y="353"/>
                    <a:pt x="1495" y="1"/>
                    <a:pt x="108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4"/>
            <p:cNvSpPr/>
            <p:nvPr/>
          </p:nvSpPr>
          <p:spPr>
            <a:xfrm>
              <a:off x="427616" y="1301626"/>
              <a:ext cx="27123" cy="23189"/>
            </a:xfrm>
            <a:custGeom>
              <a:rect b="b" l="l" r="r" t="t"/>
              <a:pathLst>
                <a:path extrusionOk="0" h="1574" w="1841">
                  <a:moveTo>
                    <a:pt x="1083" y="1"/>
                  </a:moveTo>
                  <a:cubicBezTo>
                    <a:pt x="1075" y="1"/>
                    <a:pt x="1067" y="1"/>
                    <a:pt x="1059" y="1"/>
                  </a:cubicBezTo>
                  <a:cubicBezTo>
                    <a:pt x="358" y="1"/>
                    <a:pt x="1"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4"/>
            <p:cNvSpPr/>
            <p:nvPr/>
          </p:nvSpPr>
          <p:spPr>
            <a:xfrm>
              <a:off x="550455" y="1301626"/>
              <a:ext cx="27314" cy="23189"/>
            </a:xfrm>
            <a:custGeom>
              <a:rect b="b" l="l" r="r" t="t"/>
              <a:pathLst>
                <a:path extrusionOk="0" h="1574" w="1854">
                  <a:moveTo>
                    <a:pt x="1083" y="1"/>
                  </a:moveTo>
                  <a:cubicBezTo>
                    <a:pt x="1075" y="1"/>
                    <a:pt x="1067" y="1"/>
                    <a:pt x="1060" y="1"/>
                  </a:cubicBezTo>
                  <a:cubicBezTo>
                    <a:pt x="358" y="1"/>
                    <a:pt x="1" y="848"/>
                    <a:pt x="504" y="1338"/>
                  </a:cubicBezTo>
                  <a:cubicBezTo>
                    <a:pt x="662" y="1501"/>
                    <a:pt x="860" y="1574"/>
                    <a:pt x="1054" y="1574"/>
                  </a:cubicBezTo>
                  <a:cubicBezTo>
                    <a:pt x="1460"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4"/>
            <p:cNvSpPr/>
            <p:nvPr/>
          </p:nvSpPr>
          <p:spPr>
            <a:xfrm>
              <a:off x="673545" y="1301626"/>
              <a:ext cx="27064" cy="23189"/>
            </a:xfrm>
            <a:custGeom>
              <a:rect b="b" l="l" r="r" t="t"/>
              <a:pathLst>
                <a:path extrusionOk="0" h="1574" w="1837">
                  <a:moveTo>
                    <a:pt x="1066" y="1"/>
                  </a:moveTo>
                  <a:cubicBezTo>
                    <a:pt x="1059" y="1"/>
                    <a:pt x="1051" y="1"/>
                    <a:pt x="1043" y="1"/>
                  </a:cubicBezTo>
                  <a:cubicBezTo>
                    <a:pt x="1037" y="1"/>
                    <a:pt x="1032" y="1"/>
                    <a:pt x="1027" y="1"/>
                  </a:cubicBezTo>
                  <a:cubicBezTo>
                    <a:pt x="336" y="1"/>
                    <a:pt x="1" y="852"/>
                    <a:pt x="487" y="1338"/>
                  </a:cubicBezTo>
                  <a:cubicBezTo>
                    <a:pt x="650" y="1501"/>
                    <a:pt x="849" y="1574"/>
                    <a:pt x="1043" y="1574"/>
                  </a:cubicBezTo>
                  <a:cubicBezTo>
                    <a:pt x="1450" y="1574"/>
                    <a:pt x="1837" y="1257"/>
                    <a:pt x="1837" y="782"/>
                  </a:cubicBezTo>
                  <a:cubicBezTo>
                    <a:pt x="1837" y="353"/>
                    <a:pt x="1492" y="1"/>
                    <a:pt x="106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4"/>
            <p:cNvSpPr/>
            <p:nvPr/>
          </p:nvSpPr>
          <p:spPr>
            <a:xfrm>
              <a:off x="796341" y="1301626"/>
              <a:ext cx="27123" cy="23189"/>
            </a:xfrm>
            <a:custGeom>
              <a:rect b="b" l="l" r="r" t="t"/>
              <a:pathLst>
                <a:path extrusionOk="0" h="1574" w="1841">
                  <a:moveTo>
                    <a:pt x="1083" y="1"/>
                  </a:moveTo>
                  <a:cubicBezTo>
                    <a:pt x="1075" y="1"/>
                    <a:pt x="1067" y="1"/>
                    <a:pt x="1059" y="1"/>
                  </a:cubicBezTo>
                  <a:cubicBezTo>
                    <a:pt x="358" y="1"/>
                    <a:pt x="0" y="848"/>
                    <a:pt x="503" y="1338"/>
                  </a:cubicBezTo>
                  <a:cubicBezTo>
                    <a:pt x="662" y="1501"/>
                    <a:pt x="858" y="1574"/>
                    <a:pt x="1051" y="1574"/>
                  </a:cubicBezTo>
                  <a:cubicBezTo>
                    <a:pt x="1453" y="1574"/>
                    <a:pt x="1840" y="1257"/>
                    <a:pt x="1840" y="782"/>
                  </a:cubicBezTo>
                  <a:cubicBezTo>
                    <a:pt x="1840" y="353"/>
                    <a:pt x="1508"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4"/>
            <p:cNvSpPr/>
            <p:nvPr/>
          </p:nvSpPr>
          <p:spPr>
            <a:xfrm>
              <a:off x="919180" y="1301626"/>
              <a:ext cx="27123" cy="23189"/>
            </a:xfrm>
            <a:custGeom>
              <a:rect b="b" l="l" r="r" t="t"/>
              <a:pathLst>
                <a:path extrusionOk="0" h="1574" w="1841">
                  <a:moveTo>
                    <a:pt x="1083" y="1"/>
                  </a:moveTo>
                  <a:cubicBezTo>
                    <a:pt x="1075" y="1"/>
                    <a:pt x="1067" y="1"/>
                    <a:pt x="1060"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4"/>
            <p:cNvSpPr/>
            <p:nvPr/>
          </p:nvSpPr>
          <p:spPr>
            <a:xfrm>
              <a:off x="1042226" y="1301626"/>
              <a:ext cx="27108" cy="23189"/>
            </a:xfrm>
            <a:custGeom>
              <a:rect b="b" l="l" r="r" t="t"/>
              <a:pathLst>
                <a:path extrusionOk="0" h="1574" w="1840">
                  <a:moveTo>
                    <a:pt x="1069" y="1"/>
                  </a:moveTo>
                  <a:cubicBezTo>
                    <a:pt x="1061" y="1"/>
                    <a:pt x="1054" y="1"/>
                    <a:pt x="1046" y="1"/>
                  </a:cubicBezTo>
                  <a:cubicBezTo>
                    <a:pt x="344" y="1"/>
                    <a:pt x="0" y="848"/>
                    <a:pt x="490" y="1338"/>
                  </a:cubicBezTo>
                  <a:cubicBezTo>
                    <a:pt x="648" y="1501"/>
                    <a:pt x="846" y="1574"/>
                    <a:pt x="1040" y="1574"/>
                  </a:cubicBezTo>
                  <a:cubicBezTo>
                    <a:pt x="1446"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4"/>
            <p:cNvSpPr/>
            <p:nvPr/>
          </p:nvSpPr>
          <p:spPr>
            <a:xfrm>
              <a:off x="1165066" y="1301626"/>
              <a:ext cx="27123" cy="23189"/>
            </a:xfrm>
            <a:custGeom>
              <a:rect b="b" l="l" r="r" t="t"/>
              <a:pathLst>
                <a:path extrusionOk="0" h="1574" w="1841">
                  <a:moveTo>
                    <a:pt x="1069" y="1"/>
                  </a:moveTo>
                  <a:cubicBezTo>
                    <a:pt x="1062" y="1"/>
                    <a:pt x="1054" y="1"/>
                    <a:pt x="1046" y="1"/>
                  </a:cubicBezTo>
                  <a:cubicBezTo>
                    <a:pt x="345" y="1"/>
                    <a:pt x="0" y="848"/>
                    <a:pt x="490" y="1338"/>
                  </a:cubicBezTo>
                  <a:cubicBezTo>
                    <a:pt x="653" y="1501"/>
                    <a:pt x="852" y="1574"/>
                    <a:pt x="1046" y="1574"/>
                  </a:cubicBezTo>
                  <a:cubicBezTo>
                    <a:pt x="1453" y="1574"/>
                    <a:pt x="1840" y="1257"/>
                    <a:pt x="1840" y="782"/>
                  </a:cubicBezTo>
                  <a:cubicBezTo>
                    <a:pt x="1840" y="353"/>
                    <a:pt x="1496"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4"/>
            <p:cNvSpPr/>
            <p:nvPr/>
          </p:nvSpPr>
          <p:spPr>
            <a:xfrm>
              <a:off x="1287905" y="1301626"/>
              <a:ext cx="27123" cy="23189"/>
            </a:xfrm>
            <a:custGeom>
              <a:rect b="b" l="l" r="r" t="t"/>
              <a:pathLst>
                <a:path extrusionOk="0" h="1574" w="1841">
                  <a:moveTo>
                    <a:pt x="1083" y="1"/>
                  </a:moveTo>
                  <a:cubicBezTo>
                    <a:pt x="1075" y="1"/>
                    <a:pt x="1067" y="1"/>
                    <a:pt x="1059" y="1"/>
                  </a:cubicBezTo>
                  <a:cubicBezTo>
                    <a:pt x="358" y="1"/>
                    <a:pt x="1" y="848"/>
                    <a:pt x="504" y="1338"/>
                  </a:cubicBezTo>
                  <a:cubicBezTo>
                    <a:pt x="662" y="1501"/>
                    <a:pt x="858" y="1574"/>
                    <a:pt x="1051" y="1574"/>
                  </a:cubicBezTo>
                  <a:cubicBezTo>
                    <a:pt x="1453" y="1574"/>
                    <a:pt x="1840" y="1257"/>
                    <a:pt x="1840" y="782"/>
                  </a:cubicBezTo>
                  <a:cubicBezTo>
                    <a:pt x="1840"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4"/>
            <p:cNvSpPr/>
            <p:nvPr/>
          </p:nvSpPr>
          <p:spPr>
            <a:xfrm>
              <a:off x="1410745" y="1301626"/>
              <a:ext cx="27123" cy="23189"/>
            </a:xfrm>
            <a:custGeom>
              <a:rect b="b" l="l" r="r" t="t"/>
              <a:pathLst>
                <a:path extrusionOk="0" h="1574" w="1841">
                  <a:moveTo>
                    <a:pt x="1083" y="1"/>
                  </a:moveTo>
                  <a:cubicBezTo>
                    <a:pt x="1075" y="1"/>
                    <a:pt x="1068" y="1"/>
                    <a:pt x="1060" y="1"/>
                  </a:cubicBezTo>
                  <a:cubicBezTo>
                    <a:pt x="358" y="1"/>
                    <a:pt x="1" y="848"/>
                    <a:pt x="504" y="1338"/>
                  </a:cubicBezTo>
                  <a:cubicBezTo>
                    <a:pt x="662" y="1501"/>
                    <a:pt x="858" y="1574"/>
                    <a:pt x="1051" y="1574"/>
                  </a:cubicBezTo>
                  <a:cubicBezTo>
                    <a:pt x="1453" y="1574"/>
                    <a:pt x="1841" y="1257"/>
                    <a:pt x="1841" y="782"/>
                  </a:cubicBezTo>
                  <a:cubicBezTo>
                    <a:pt x="1841"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4"/>
            <p:cNvSpPr/>
            <p:nvPr/>
          </p:nvSpPr>
          <p:spPr>
            <a:xfrm>
              <a:off x="1533599" y="1301641"/>
              <a:ext cx="27314" cy="23174"/>
            </a:xfrm>
            <a:custGeom>
              <a:rect b="b" l="l" r="r" t="t"/>
              <a:pathLst>
                <a:path extrusionOk="0" h="1573" w="1854">
                  <a:moveTo>
                    <a:pt x="1059" y="0"/>
                  </a:moveTo>
                  <a:cubicBezTo>
                    <a:pt x="357" y="0"/>
                    <a:pt x="0" y="847"/>
                    <a:pt x="503" y="1337"/>
                  </a:cubicBezTo>
                  <a:cubicBezTo>
                    <a:pt x="666" y="1500"/>
                    <a:pt x="865" y="1573"/>
                    <a:pt x="1059" y="1573"/>
                  </a:cubicBezTo>
                  <a:cubicBezTo>
                    <a:pt x="1466" y="1573"/>
                    <a:pt x="1853" y="1256"/>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4"/>
            <p:cNvSpPr/>
            <p:nvPr/>
          </p:nvSpPr>
          <p:spPr>
            <a:xfrm>
              <a:off x="1656689" y="1301626"/>
              <a:ext cx="27064" cy="23189"/>
            </a:xfrm>
            <a:custGeom>
              <a:rect b="b" l="l" r="r" t="t"/>
              <a:pathLst>
                <a:path extrusionOk="0" h="1574" w="1837">
                  <a:moveTo>
                    <a:pt x="1078" y="1"/>
                  </a:moveTo>
                  <a:cubicBezTo>
                    <a:pt x="1071" y="1"/>
                    <a:pt x="1063" y="1"/>
                    <a:pt x="1055" y="1"/>
                  </a:cubicBezTo>
                  <a:cubicBezTo>
                    <a:pt x="1050" y="1"/>
                    <a:pt x="1045" y="1"/>
                    <a:pt x="1039" y="1"/>
                  </a:cubicBezTo>
                  <a:cubicBezTo>
                    <a:pt x="336" y="1"/>
                    <a:pt x="0" y="852"/>
                    <a:pt x="486" y="1338"/>
                  </a:cubicBezTo>
                  <a:cubicBezTo>
                    <a:pt x="649" y="1501"/>
                    <a:pt x="848" y="1574"/>
                    <a:pt x="1043" y="1574"/>
                  </a:cubicBezTo>
                  <a:cubicBezTo>
                    <a:pt x="1449" y="1574"/>
                    <a:pt x="1836" y="1257"/>
                    <a:pt x="1836" y="782"/>
                  </a:cubicBezTo>
                  <a:cubicBezTo>
                    <a:pt x="1836" y="353"/>
                    <a:pt x="1492" y="1"/>
                    <a:pt x="1078"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4"/>
            <p:cNvSpPr/>
            <p:nvPr/>
          </p:nvSpPr>
          <p:spPr>
            <a:xfrm>
              <a:off x="304776" y="1424672"/>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4"/>
            <p:cNvSpPr/>
            <p:nvPr/>
          </p:nvSpPr>
          <p:spPr>
            <a:xfrm>
              <a:off x="427616" y="1424672"/>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4"/>
            <p:cNvSpPr/>
            <p:nvPr/>
          </p:nvSpPr>
          <p:spPr>
            <a:xfrm>
              <a:off x="550455" y="1424672"/>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4"/>
            <p:cNvSpPr/>
            <p:nvPr/>
          </p:nvSpPr>
          <p:spPr>
            <a:xfrm>
              <a:off x="673310" y="1424672"/>
              <a:ext cx="27299" cy="23380"/>
            </a:xfrm>
            <a:custGeom>
              <a:rect b="b" l="l" r="r" t="t"/>
              <a:pathLst>
                <a:path extrusionOk="0" h="1587" w="1853">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4"/>
            <p:cNvSpPr/>
            <p:nvPr/>
          </p:nvSpPr>
          <p:spPr>
            <a:xfrm>
              <a:off x="796341" y="1424672"/>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4"/>
            <p:cNvSpPr/>
            <p:nvPr/>
          </p:nvSpPr>
          <p:spPr>
            <a:xfrm>
              <a:off x="919180" y="1424672"/>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4"/>
            <p:cNvSpPr/>
            <p:nvPr/>
          </p:nvSpPr>
          <p:spPr>
            <a:xfrm>
              <a:off x="1042226" y="1424672"/>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4"/>
            <p:cNvSpPr/>
            <p:nvPr/>
          </p:nvSpPr>
          <p:spPr>
            <a:xfrm>
              <a:off x="1165066" y="1424672"/>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4"/>
            <p:cNvSpPr/>
            <p:nvPr/>
          </p:nvSpPr>
          <p:spPr>
            <a:xfrm>
              <a:off x="1287905" y="1424672"/>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4"/>
            <p:cNvSpPr/>
            <p:nvPr/>
          </p:nvSpPr>
          <p:spPr>
            <a:xfrm>
              <a:off x="1410745" y="1424672"/>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4"/>
            <p:cNvSpPr/>
            <p:nvPr/>
          </p:nvSpPr>
          <p:spPr>
            <a:xfrm>
              <a:off x="1533599" y="1424672"/>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4"/>
            <p:cNvSpPr/>
            <p:nvPr/>
          </p:nvSpPr>
          <p:spPr>
            <a:xfrm>
              <a:off x="1656630" y="1424672"/>
              <a:ext cx="27123" cy="23380"/>
            </a:xfrm>
            <a:custGeom>
              <a:rect b="b" l="l" r="r" t="t"/>
              <a:pathLst>
                <a:path extrusionOk="0" h="1587" w="1841">
                  <a:moveTo>
                    <a:pt x="1059" y="1"/>
                  </a:moveTo>
                  <a:cubicBezTo>
                    <a:pt x="345" y="1"/>
                    <a:pt x="1" y="861"/>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4"/>
            <p:cNvSpPr/>
            <p:nvPr/>
          </p:nvSpPr>
          <p:spPr>
            <a:xfrm>
              <a:off x="304776" y="1547909"/>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4"/>
            <p:cNvSpPr/>
            <p:nvPr/>
          </p:nvSpPr>
          <p:spPr>
            <a:xfrm>
              <a:off x="427616" y="1547909"/>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4"/>
            <p:cNvSpPr/>
            <p:nvPr/>
          </p:nvSpPr>
          <p:spPr>
            <a:xfrm>
              <a:off x="550455" y="1547909"/>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4"/>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4"/>
            <p:cNvSpPr/>
            <p:nvPr/>
          </p:nvSpPr>
          <p:spPr>
            <a:xfrm>
              <a:off x="673310" y="1547909"/>
              <a:ext cx="27299" cy="23366"/>
            </a:xfrm>
            <a:custGeom>
              <a:rect b="b" l="l" r="r" t="t"/>
              <a:pathLst>
                <a:path extrusionOk="0" h="1586" w="1853">
                  <a:moveTo>
                    <a:pt x="1059" y="0"/>
                  </a:moveTo>
                  <a:cubicBezTo>
                    <a:pt x="357" y="0"/>
                    <a:pt x="0" y="847"/>
                    <a:pt x="503" y="1350"/>
                  </a:cubicBezTo>
                  <a:cubicBezTo>
                    <a:pt x="666" y="1513"/>
                    <a:pt x="865" y="1586"/>
                    <a:pt x="1059" y="1586"/>
                  </a:cubicBezTo>
                  <a:cubicBezTo>
                    <a:pt x="1466" y="1586"/>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4"/>
            <p:cNvSpPr/>
            <p:nvPr/>
          </p:nvSpPr>
          <p:spPr>
            <a:xfrm>
              <a:off x="796341" y="1547909"/>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4"/>
            <p:cNvSpPr/>
            <p:nvPr/>
          </p:nvSpPr>
          <p:spPr>
            <a:xfrm>
              <a:off x="919180" y="1547909"/>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4"/>
            <p:cNvSpPr/>
            <p:nvPr/>
          </p:nvSpPr>
          <p:spPr>
            <a:xfrm>
              <a:off x="1042226" y="1547909"/>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a:off x="1165066" y="1547909"/>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4"/>
            <p:cNvSpPr/>
            <p:nvPr/>
          </p:nvSpPr>
          <p:spPr>
            <a:xfrm>
              <a:off x="1287905" y="1547909"/>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4"/>
            <p:cNvSpPr/>
            <p:nvPr/>
          </p:nvSpPr>
          <p:spPr>
            <a:xfrm>
              <a:off x="1410745" y="1547909"/>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4"/>
            <p:cNvSpPr/>
            <p:nvPr/>
          </p:nvSpPr>
          <p:spPr>
            <a:xfrm>
              <a:off x="1533599" y="1547909"/>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4"/>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4"/>
            <p:cNvSpPr/>
            <p:nvPr/>
          </p:nvSpPr>
          <p:spPr>
            <a:xfrm>
              <a:off x="1656630" y="1547909"/>
              <a:ext cx="27123" cy="23366"/>
            </a:xfrm>
            <a:custGeom>
              <a:rect b="b" l="l" r="r" t="t"/>
              <a:pathLst>
                <a:path extrusionOk="0" h="1586" w="1841">
                  <a:moveTo>
                    <a:pt x="1059" y="0"/>
                  </a:moveTo>
                  <a:cubicBezTo>
                    <a:pt x="345" y="0"/>
                    <a:pt x="1" y="847"/>
                    <a:pt x="490" y="1350"/>
                  </a:cubicBezTo>
                  <a:cubicBezTo>
                    <a:pt x="653" y="1513"/>
                    <a:pt x="852" y="1586"/>
                    <a:pt x="1047" y="1586"/>
                  </a:cubicBezTo>
                  <a:cubicBezTo>
                    <a:pt x="1453" y="1586"/>
                    <a:pt x="1840" y="1269"/>
                    <a:pt x="1840" y="794"/>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4"/>
            <p:cNvSpPr/>
            <p:nvPr/>
          </p:nvSpPr>
          <p:spPr>
            <a:xfrm>
              <a:off x="304776" y="1671147"/>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427616" y="1671147"/>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550455" y="1671147"/>
              <a:ext cx="27314" cy="23277"/>
            </a:xfrm>
            <a:custGeom>
              <a:rect b="b" l="l" r="r" t="t"/>
              <a:pathLst>
                <a:path extrusionOk="0" h="1580" w="1854">
                  <a:moveTo>
                    <a:pt x="1060" y="0"/>
                  </a:moveTo>
                  <a:cubicBezTo>
                    <a:pt x="358" y="0"/>
                    <a:pt x="1" y="847"/>
                    <a:pt x="504" y="1350"/>
                  </a:cubicBezTo>
                  <a:cubicBezTo>
                    <a:pt x="666" y="1508"/>
                    <a:pt x="864" y="1579"/>
                    <a:pt x="1058" y="1579"/>
                  </a:cubicBezTo>
                  <a:cubicBezTo>
                    <a:pt x="1465" y="1579"/>
                    <a:pt x="1854" y="1265"/>
                    <a:pt x="1854" y="781"/>
                  </a:cubicBezTo>
                  <a:cubicBezTo>
                    <a:pt x="1854"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4"/>
            <p:cNvSpPr/>
            <p:nvPr/>
          </p:nvSpPr>
          <p:spPr>
            <a:xfrm>
              <a:off x="673310" y="1671147"/>
              <a:ext cx="27299" cy="23277"/>
            </a:xfrm>
            <a:custGeom>
              <a:rect b="b" l="l" r="r" t="t"/>
              <a:pathLst>
                <a:path extrusionOk="0" h="1580" w="1853">
                  <a:moveTo>
                    <a:pt x="1059" y="0"/>
                  </a:moveTo>
                  <a:cubicBezTo>
                    <a:pt x="357" y="0"/>
                    <a:pt x="0" y="847"/>
                    <a:pt x="503" y="1350"/>
                  </a:cubicBezTo>
                  <a:cubicBezTo>
                    <a:pt x="665" y="1508"/>
                    <a:pt x="863" y="1579"/>
                    <a:pt x="1057" y="1579"/>
                  </a:cubicBezTo>
                  <a:cubicBezTo>
                    <a:pt x="1464" y="1579"/>
                    <a:pt x="1853" y="1265"/>
                    <a:pt x="1853" y="781"/>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4"/>
            <p:cNvSpPr/>
            <p:nvPr/>
          </p:nvSpPr>
          <p:spPr>
            <a:xfrm>
              <a:off x="796341" y="1671147"/>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4"/>
            <p:cNvSpPr/>
            <p:nvPr/>
          </p:nvSpPr>
          <p:spPr>
            <a:xfrm>
              <a:off x="919180"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4"/>
            <p:cNvSpPr/>
            <p:nvPr/>
          </p:nvSpPr>
          <p:spPr>
            <a:xfrm>
              <a:off x="1042226" y="1671147"/>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4"/>
            <p:cNvSpPr/>
            <p:nvPr/>
          </p:nvSpPr>
          <p:spPr>
            <a:xfrm>
              <a:off x="1165066" y="1671147"/>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4"/>
            <p:cNvSpPr/>
            <p:nvPr/>
          </p:nvSpPr>
          <p:spPr>
            <a:xfrm>
              <a:off x="1287905" y="1671147"/>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4"/>
            <p:cNvSpPr/>
            <p:nvPr/>
          </p:nvSpPr>
          <p:spPr>
            <a:xfrm>
              <a:off x="1410745" y="1671147"/>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4"/>
            <p:cNvSpPr/>
            <p:nvPr/>
          </p:nvSpPr>
          <p:spPr>
            <a:xfrm>
              <a:off x="1533599" y="1671147"/>
              <a:ext cx="27314" cy="23277"/>
            </a:xfrm>
            <a:custGeom>
              <a:rect b="b" l="l" r="r" t="t"/>
              <a:pathLst>
                <a:path extrusionOk="0" h="1580" w="1854">
                  <a:moveTo>
                    <a:pt x="1059" y="0"/>
                  </a:moveTo>
                  <a:cubicBezTo>
                    <a:pt x="357" y="0"/>
                    <a:pt x="0" y="847"/>
                    <a:pt x="503" y="1350"/>
                  </a:cubicBezTo>
                  <a:cubicBezTo>
                    <a:pt x="665" y="1508"/>
                    <a:pt x="863" y="1579"/>
                    <a:pt x="1057" y="1579"/>
                  </a:cubicBezTo>
                  <a:cubicBezTo>
                    <a:pt x="1464" y="1579"/>
                    <a:pt x="1853" y="1265"/>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4"/>
            <p:cNvSpPr/>
            <p:nvPr/>
          </p:nvSpPr>
          <p:spPr>
            <a:xfrm>
              <a:off x="1656630" y="1671147"/>
              <a:ext cx="27123" cy="23277"/>
            </a:xfrm>
            <a:custGeom>
              <a:rect b="b" l="l" r="r" t="t"/>
              <a:pathLst>
                <a:path extrusionOk="0" h="1580" w="1841">
                  <a:moveTo>
                    <a:pt x="1059" y="0"/>
                  </a:moveTo>
                  <a:cubicBezTo>
                    <a:pt x="345" y="0"/>
                    <a:pt x="1" y="847"/>
                    <a:pt x="490" y="1350"/>
                  </a:cubicBezTo>
                  <a:cubicBezTo>
                    <a:pt x="653" y="1508"/>
                    <a:pt x="851" y="1579"/>
                    <a:pt x="1044" y="1579"/>
                  </a:cubicBezTo>
                  <a:cubicBezTo>
                    <a:pt x="1452" y="1579"/>
                    <a:pt x="1840" y="1265"/>
                    <a:pt x="1840" y="781"/>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4"/>
            <p:cNvSpPr/>
            <p:nvPr/>
          </p:nvSpPr>
          <p:spPr>
            <a:xfrm>
              <a:off x="304776" y="1794369"/>
              <a:ext cx="27108" cy="23174"/>
            </a:xfrm>
            <a:custGeom>
              <a:rect b="b" l="l" r="r" t="t"/>
              <a:pathLst>
                <a:path extrusionOk="0" h="1573" w="1840">
                  <a:moveTo>
                    <a:pt x="1059" y="1"/>
                  </a:moveTo>
                  <a:cubicBezTo>
                    <a:pt x="344" y="1"/>
                    <a:pt x="0" y="848"/>
                    <a:pt x="490" y="1337"/>
                  </a:cubicBezTo>
                  <a:cubicBezTo>
                    <a:pt x="653" y="1500"/>
                    <a:pt x="852" y="1573"/>
                    <a:pt x="1046"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4"/>
            <p:cNvSpPr/>
            <p:nvPr/>
          </p:nvSpPr>
          <p:spPr>
            <a:xfrm>
              <a:off x="427616" y="1794369"/>
              <a:ext cx="27123" cy="23174"/>
            </a:xfrm>
            <a:custGeom>
              <a:rect b="b" l="l" r="r" t="t"/>
              <a:pathLst>
                <a:path extrusionOk="0" h="1573" w="1841">
                  <a:moveTo>
                    <a:pt x="1059" y="1"/>
                  </a:moveTo>
                  <a:cubicBezTo>
                    <a:pt x="358" y="1"/>
                    <a:pt x="1" y="848"/>
                    <a:pt x="503" y="1337"/>
                  </a:cubicBezTo>
                  <a:cubicBezTo>
                    <a:pt x="662" y="1500"/>
                    <a:pt x="858" y="1573"/>
                    <a:pt x="1051" y="1573"/>
                  </a:cubicBezTo>
                  <a:cubicBezTo>
                    <a:pt x="1453" y="1573"/>
                    <a:pt x="1840" y="1256"/>
                    <a:pt x="1840" y="782"/>
                  </a:cubicBezTo>
                  <a:cubicBezTo>
                    <a:pt x="1840"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4"/>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4"/>
            <p:cNvSpPr/>
            <p:nvPr/>
          </p:nvSpPr>
          <p:spPr>
            <a:xfrm>
              <a:off x="673354" y="1794369"/>
              <a:ext cx="27255" cy="23174"/>
            </a:xfrm>
            <a:custGeom>
              <a:rect b="b" l="l" r="r" t="t"/>
              <a:pathLst>
                <a:path extrusionOk="0" h="1573" w="1850">
                  <a:moveTo>
                    <a:pt x="1040" y="1"/>
                  </a:moveTo>
                  <a:cubicBezTo>
                    <a:pt x="349" y="1"/>
                    <a:pt x="1" y="851"/>
                    <a:pt x="500" y="1337"/>
                  </a:cubicBezTo>
                  <a:cubicBezTo>
                    <a:pt x="663" y="1500"/>
                    <a:pt x="862" y="1573"/>
                    <a:pt x="1056" y="1573"/>
                  </a:cubicBezTo>
                  <a:cubicBezTo>
                    <a:pt x="1463" y="1573"/>
                    <a:pt x="1850" y="1256"/>
                    <a:pt x="1850" y="782"/>
                  </a:cubicBezTo>
                  <a:cubicBezTo>
                    <a:pt x="1850" y="345"/>
                    <a:pt x="1493" y="1"/>
                    <a:pt x="1056" y="1"/>
                  </a:cubicBezTo>
                  <a:cubicBezTo>
                    <a:pt x="1050" y="1"/>
                    <a:pt x="1045" y="1"/>
                    <a:pt x="104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4"/>
            <p:cNvSpPr/>
            <p:nvPr/>
          </p:nvSpPr>
          <p:spPr>
            <a:xfrm>
              <a:off x="796341" y="1794369"/>
              <a:ext cx="27123" cy="23174"/>
            </a:xfrm>
            <a:custGeom>
              <a:rect b="b" l="l" r="r" t="t"/>
              <a:pathLst>
                <a:path extrusionOk="0" h="1573" w="1841">
                  <a:moveTo>
                    <a:pt x="1059" y="1"/>
                  </a:moveTo>
                  <a:cubicBezTo>
                    <a:pt x="358" y="1"/>
                    <a:pt x="0" y="848"/>
                    <a:pt x="503"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4"/>
            <p:cNvSpPr/>
            <p:nvPr/>
          </p:nvSpPr>
          <p:spPr>
            <a:xfrm>
              <a:off x="919180"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0" y="1256"/>
                    <a:pt x="1840"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4"/>
            <p:cNvSpPr/>
            <p:nvPr/>
          </p:nvSpPr>
          <p:spPr>
            <a:xfrm>
              <a:off x="1042226" y="1794369"/>
              <a:ext cx="27108" cy="23174"/>
            </a:xfrm>
            <a:custGeom>
              <a:rect b="b" l="l" r="r" t="t"/>
              <a:pathLst>
                <a:path extrusionOk="0" h="1573" w="1840">
                  <a:moveTo>
                    <a:pt x="1046" y="1"/>
                  </a:moveTo>
                  <a:cubicBezTo>
                    <a:pt x="344"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4"/>
            <p:cNvSpPr/>
            <p:nvPr/>
          </p:nvSpPr>
          <p:spPr>
            <a:xfrm>
              <a:off x="1165066" y="1794369"/>
              <a:ext cx="27123" cy="23174"/>
            </a:xfrm>
            <a:custGeom>
              <a:rect b="b" l="l" r="r" t="t"/>
              <a:pathLst>
                <a:path extrusionOk="0" h="1573" w="1841">
                  <a:moveTo>
                    <a:pt x="1046" y="1"/>
                  </a:moveTo>
                  <a:cubicBezTo>
                    <a:pt x="345" y="1"/>
                    <a:pt x="0" y="848"/>
                    <a:pt x="490" y="1337"/>
                  </a:cubicBezTo>
                  <a:cubicBezTo>
                    <a:pt x="653" y="1500"/>
                    <a:pt x="852" y="1573"/>
                    <a:pt x="1046" y="1573"/>
                  </a:cubicBezTo>
                  <a:cubicBezTo>
                    <a:pt x="1453" y="1573"/>
                    <a:pt x="1840" y="1256"/>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4"/>
            <p:cNvSpPr/>
            <p:nvPr/>
          </p:nvSpPr>
          <p:spPr>
            <a:xfrm>
              <a:off x="1287905" y="1794369"/>
              <a:ext cx="27123" cy="23174"/>
            </a:xfrm>
            <a:custGeom>
              <a:rect b="b" l="l" r="r" t="t"/>
              <a:pathLst>
                <a:path extrusionOk="0" h="1573" w="1841">
                  <a:moveTo>
                    <a:pt x="1059" y="1"/>
                  </a:moveTo>
                  <a:cubicBezTo>
                    <a:pt x="358" y="1"/>
                    <a:pt x="1" y="848"/>
                    <a:pt x="504" y="1337"/>
                  </a:cubicBezTo>
                  <a:cubicBezTo>
                    <a:pt x="662" y="1500"/>
                    <a:pt x="858" y="1573"/>
                    <a:pt x="1051" y="1573"/>
                  </a:cubicBezTo>
                  <a:cubicBezTo>
                    <a:pt x="1453" y="1573"/>
                    <a:pt x="1840" y="1256"/>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4"/>
            <p:cNvSpPr/>
            <p:nvPr/>
          </p:nvSpPr>
          <p:spPr>
            <a:xfrm>
              <a:off x="1410745" y="1794369"/>
              <a:ext cx="27123" cy="23174"/>
            </a:xfrm>
            <a:custGeom>
              <a:rect b="b" l="l" r="r" t="t"/>
              <a:pathLst>
                <a:path extrusionOk="0" h="1573" w="1841">
                  <a:moveTo>
                    <a:pt x="1060" y="1"/>
                  </a:moveTo>
                  <a:cubicBezTo>
                    <a:pt x="358" y="1"/>
                    <a:pt x="1" y="848"/>
                    <a:pt x="504" y="1337"/>
                  </a:cubicBezTo>
                  <a:cubicBezTo>
                    <a:pt x="662" y="1500"/>
                    <a:pt x="858" y="1573"/>
                    <a:pt x="1051" y="1573"/>
                  </a:cubicBezTo>
                  <a:cubicBezTo>
                    <a:pt x="1453" y="1573"/>
                    <a:pt x="1841" y="1256"/>
                    <a:pt x="1841" y="782"/>
                  </a:cubicBezTo>
                  <a:cubicBezTo>
                    <a:pt x="1841"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4"/>
            <p:cNvSpPr/>
            <p:nvPr/>
          </p:nvSpPr>
          <p:spPr>
            <a:xfrm>
              <a:off x="1533599" y="1794369"/>
              <a:ext cx="27314" cy="23174"/>
            </a:xfrm>
            <a:custGeom>
              <a:rect b="b" l="l" r="r" t="t"/>
              <a:pathLst>
                <a:path extrusionOk="0" h="1573" w="1854">
                  <a:moveTo>
                    <a:pt x="1059" y="1"/>
                  </a:moveTo>
                  <a:cubicBezTo>
                    <a:pt x="357" y="1"/>
                    <a:pt x="0" y="848"/>
                    <a:pt x="503" y="1337"/>
                  </a:cubicBezTo>
                  <a:cubicBezTo>
                    <a:pt x="666" y="1500"/>
                    <a:pt x="865" y="1573"/>
                    <a:pt x="1059" y="1573"/>
                  </a:cubicBezTo>
                  <a:cubicBezTo>
                    <a:pt x="1466" y="1573"/>
                    <a:pt x="1853" y="1256"/>
                    <a:pt x="1853" y="782"/>
                  </a:cubicBezTo>
                  <a:cubicBezTo>
                    <a:pt x="1853" y="345"/>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4"/>
            <p:cNvSpPr/>
            <p:nvPr/>
          </p:nvSpPr>
          <p:spPr>
            <a:xfrm>
              <a:off x="1656689" y="1794369"/>
              <a:ext cx="27064" cy="23174"/>
            </a:xfrm>
            <a:custGeom>
              <a:rect b="b" l="l" r="r" t="t"/>
              <a:pathLst>
                <a:path extrusionOk="0" h="1573" w="1837">
                  <a:moveTo>
                    <a:pt x="1039" y="1"/>
                  </a:moveTo>
                  <a:cubicBezTo>
                    <a:pt x="336" y="1"/>
                    <a:pt x="0" y="851"/>
                    <a:pt x="486" y="1337"/>
                  </a:cubicBezTo>
                  <a:cubicBezTo>
                    <a:pt x="649" y="1500"/>
                    <a:pt x="848" y="1573"/>
                    <a:pt x="1043" y="1573"/>
                  </a:cubicBezTo>
                  <a:cubicBezTo>
                    <a:pt x="1449" y="1573"/>
                    <a:pt x="1836" y="1256"/>
                    <a:pt x="1836" y="782"/>
                  </a:cubicBezTo>
                  <a:cubicBezTo>
                    <a:pt x="1836" y="345"/>
                    <a:pt x="1479" y="1"/>
                    <a:pt x="1055" y="1"/>
                  </a:cubicBezTo>
                  <a:cubicBezTo>
                    <a:pt x="1050" y="1"/>
                    <a:pt x="1045" y="1"/>
                    <a:pt x="103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4"/>
            <p:cNvSpPr/>
            <p:nvPr/>
          </p:nvSpPr>
          <p:spPr>
            <a:xfrm>
              <a:off x="304776" y="1917607"/>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4"/>
            <p:cNvSpPr/>
            <p:nvPr/>
          </p:nvSpPr>
          <p:spPr>
            <a:xfrm>
              <a:off x="427616" y="1917607"/>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4"/>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4"/>
            <p:cNvSpPr/>
            <p:nvPr/>
          </p:nvSpPr>
          <p:spPr>
            <a:xfrm>
              <a:off x="673501" y="1917592"/>
              <a:ext cx="27108" cy="23189"/>
            </a:xfrm>
            <a:custGeom>
              <a:rect b="b" l="l" r="r" t="t"/>
              <a:pathLst>
                <a:path extrusionOk="0" h="1574" w="1840">
                  <a:moveTo>
                    <a:pt x="1069" y="1"/>
                  </a:moveTo>
                  <a:cubicBezTo>
                    <a:pt x="1062" y="1"/>
                    <a:pt x="1054" y="1"/>
                    <a:pt x="1046" y="1"/>
                  </a:cubicBezTo>
                  <a:cubicBezTo>
                    <a:pt x="344" y="1"/>
                    <a:pt x="0" y="848"/>
                    <a:pt x="490" y="1338"/>
                  </a:cubicBezTo>
                  <a:cubicBezTo>
                    <a:pt x="653" y="1501"/>
                    <a:pt x="852" y="1574"/>
                    <a:pt x="1046" y="1574"/>
                  </a:cubicBezTo>
                  <a:cubicBezTo>
                    <a:pt x="1453" y="1574"/>
                    <a:pt x="1840" y="1257"/>
                    <a:pt x="1840" y="782"/>
                  </a:cubicBezTo>
                  <a:cubicBezTo>
                    <a:pt x="1840" y="353"/>
                    <a:pt x="1495" y="1"/>
                    <a:pt x="106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4"/>
            <p:cNvSpPr/>
            <p:nvPr/>
          </p:nvSpPr>
          <p:spPr>
            <a:xfrm>
              <a:off x="796341" y="1917607"/>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4"/>
            <p:cNvSpPr/>
            <p:nvPr/>
          </p:nvSpPr>
          <p:spPr>
            <a:xfrm>
              <a:off x="919180"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4"/>
            <p:cNvSpPr/>
            <p:nvPr/>
          </p:nvSpPr>
          <p:spPr>
            <a:xfrm>
              <a:off x="1042226" y="1917607"/>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4"/>
            <p:cNvSpPr/>
            <p:nvPr/>
          </p:nvSpPr>
          <p:spPr>
            <a:xfrm>
              <a:off x="1165066" y="1917607"/>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4"/>
            <p:cNvSpPr/>
            <p:nvPr/>
          </p:nvSpPr>
          <p:spPr>
            <a:xfrm>
              <a:off x="1287905" y="1917607"/>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4"/>
            <p:cNvSpPr/>
            <p:nvPr/>
          </p:nvSpPr>
          <p:spPr>
            <a:xfrm>
              <a:off x="1410745" y="1917607"/>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4"/>
            <p:cNvSpPr/>
            <p:nvPr/>
          </p:nvSpPr>
          <p:spPr>
            <a:xfrm>
              <a:off x="1533658" y="1917607"/>
              <a:ext cx="27255" cy="23174"/>
            </a:xfrm>
            <a:custGeom>
              <a:rect b="b" l="l" r="r" t="t"/>
              <a:pathLst>
                <a:path extrusionOk="0" h="1573" w="1850">
                  <a:moveTo>
                    <a:pt x="1052" y="0"/>
                  </a:moveTo>
                  <a:cubicBezTo>
                    <a:pt x="348" y="0"/>
                    <a:pt x="0" y="838"/>
                    <a:pt x="499" y="1337"/>
                  </a:cubicBezTo>
                  <a:cubicBezTo>
                    <a:pt x="658" y="1500"/>
                    <a:pt x="855" y="1573"/>
                    <a:pt x="1049" y="1573"/>
                  </a:cubicBezTo>
                  <a:cubicBezTo>
                    <a:pt x="1456" y="1573"/>
                    <a:pt x="1849" y="1256"/>
                    <a:pt x="1849" y="781"/>
                  </a:cubicBezTo>
                  <a:cubicBezTo>
                    <a:pt x="1849" y="344"/>
                    <a:pt x="1492" y="0"/>
                    <a:pt x="1068" y="0"/>
                  </a:cubicBezTo>
                  <a:cubicBezTo>
                    <a:pt x="1063" y="0"/>
                    <a:pt x="1057" y="0"/>
                    <a:pt x="1052"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4"/>
            <p:cNvSpPr/>
            <p:nvPr/>
          </p:nvSpPr>
          <p:spPr>
            <a:xfrm>
              <a:off x="1656689" y="1917607"/>
              <a:ext cx="27064" cy="23174"/>
            </a:xfrm>
            <a:custGeom>
              <a:rect b="b" l="l" r="r" t="t"/>
              <a:pathLst>
                <a:path extrusionOk="0" h="1573" w="1837">
                  <a:moveTo>
                    <a:pt x="1039" y="0"/>
                  </a:moveTo>
                  <a:cubicBezTo>
                    <a:pt x="336" y="0"/>
                    <a:pt x="0" y="851"/>
                    <a:pt x="486" y="1337"/>
                  </a:cubicBezTo>
                  <a:cubicBezTo>
                    <a:pt x="649" y="1500"/>
                    <a:pt x="848" y="1573"/>
                    <a:pt x="1043" y="1573"/>
                  </a:cubicBezTo>
                  <a:cubicBezTo>
                    <a:pt x="1449" y="1573"/>
                    <a:pt x="1836" y="1256"/>
                    <a:pt x="1836" y="781"/>
                  </a:cubicBezTo>
                  <a:cubicBezTo>
                    <a:pt x="1836" y="344"/>
                    <a:pt x="1479" y="0"/>
                    <a:pt x="1055" y="0"/>
                  </a:cubicBezTo>
                  <a:cubicBezTo>
                    <a:pt x="1050" y="0"/>
                    <a:pt x="1045" y="0"/>
                    <a:pt x="103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4"/>
            <p:cNvSpPr/>
            <p:nvPr/>
          </p:nvSpPr>
          <p:spPr>
            <a:xfrm>
              <a:off x="304776" y="2040638"/>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4"/>
            <p:cNvSpPr/>
            <p:nvPr/>
          </p:nvSpPr>
          <p:spPr>
            <a:xfrm>
              <a:off x="427616" y="2040638"/>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4"/>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4"/>
            <p:cNvSpPr/>
            <p:nvPr/>
          </p:nvSpPr>
          <p:spPr>
            <a:xfrm>
              <a:off x="673310" y="2040638"/>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4"/>
            <p:cNvSpPr/>
            <p:nvPr/>
          </p:nvSpPr>
          <p:spPr>
            <a:xfrm>
              <a:off x="796341" y="2040638"/>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4"/>
            <p:cNvSpPr/>
            <p:nvPr/>
          </p:nvSpPr>
          <p:spPr>
            <a:xfrm>
              <a:off x="919180" y="2040638"/>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4"/>
            <p:cNvSpPr/>
            <p:nvPr/>
          </p:nvSpPr>
          <p:spPr>
            <a:xfrm>
              <a:off x="1042226" y="2040638"/>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4"/>
            <p:cNvSpPr/>
            <p:nvPr/>
          </p:nvSpPr>
          <p:spPr>
            <a:xfrm>
              <a:off x="1165066" y="2040638"/>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4"/>
            <p:cNvSpPr/>
            <p:nvPr/>
          </p:nvSpPr>
          <p:spPr>
            <a:xfrm>
              <a:off x="1287905" y="2040638"/>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4"/>
            <p:cNvSpPr/>
            <p:nvPr/>
          </p:nvSpPr>
          <p:spPr>
            <a:xfrm>
              <a:off x="1410745" y="2040638"/>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4"/>
            <p:cNvSpPr/>
            <p:nvPr/>
          </p:nvSpPr>
          <p:spPr>
            <a:xfrm>
              <a:off x="1533599" y="2040638"/>
              <a:ext cx="27314" cy="23380"/>
            </a:xfrm>
            <a:custGeom>
              <a:rect b="b" l="l" r="r" t="t"/>
              <a:pathLst>
                <a:path extrusionOk="0" h="1587" w="1854">
                  <a:moveTo>
                    <a:pt x="1059" y="1"/>
                  </a:moveTo>
                  <a:cubicBezTo>
                    <a:pt x="357" y="1"/>
                    <a:pt x="0" y="861"/>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4"/>
            <p:cNvSpPr/>
            <p:nvPr/>
          </p:nvSpPr>
          <p:spPr>
            <a:xfrm>
              <a:off x="1656630" y="2040638"/>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4"/>
            <p:cNvSpPr/>
            <p:nvPr/>
          </p:nvSpPr>
          <p:spPr>
            <a:xfrm>
              <a:off x="304776" y="2163875"/>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4"/>
            <p:cNvSpPr/>
            <p:nvPr/>
          </p:nvSpPr>
          <p:spPr>
            <a:xfrm>
              <a:off x="427616" y="2163875"/>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5"/>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4"/>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4"/>
            <p:cNvSpPr/>
            <p:nvPr/>
          </p:nvSpPr>
          <p:spPr>
            <a:xfrm>
              <a:off x="673310" y="2163875"/>
              <a:ext cx="27299" cy="23277"/>
            </a:xfrm>
            <a:custGeom>
              <a:rect b="b" l="l" r="r" t="t"/>
              <a:pathLst>
                <a:path extrusionOk="0" h="1580" w="1853">
                  <a:moveTo>
                    <a:pt x="1059" y="0"/>
                  </a:moveTo>
                  <a:cubicBezTo>
                    <a:pt x="357" y="0"/>
                    <a:pt x="0" y="847"/>
                    <a:pt x="503" y="1350"/>
                  </a:cubicBezTo>
                  <a:cubicBezTo>
                    <a:pt x="666" y="1509"/>
                    <a:pt x="864"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4"/>
            <p:cNvSpPr/>
            <p:nvPr/>
          </p:nvSpPr>
          <p:spPr>
            <a:xfrm>
              <a:off x="796341" y="2163875"/>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4"/>
            <p:cNvSpPr/>
            <p:nvPr/>
          </p:nvSpPr>
          <p:spPr>
            <a:xfrm>
              <a:off x="919180" y="2163875"/>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5"/>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4"/>
            <p:cNvSpPr/>
            <p:nvPr/>
          </p:nvSpPr>
          <p:spPr>
            <a:xfrm>
              <a:off x="1042226" y="2163875"/>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4"/>
            <p:cNvSpPr/>
            <p:nvPr/>
          </p:nvSpPr>
          <p:spPr>
            <a:xfrm>
              <a:off x="1165066" y="2163875"/>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5"/>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4"/>
            <p:cNvSpPr/>
            <p:nvPr/>
          </p:nvSpPr>
          <p:spPr>
            <a:xfrm>
              <a:off x="1287905" y="2163875"/>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4"/>
            <p:cNvSpPr/>
            <p:nvPr/>
          </p:nvSpPr>
          <p:spPr>
            <a:xfrm>
              <a:off x="1410745" y="2163875"/>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5"/>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4"/>
            <p:cNvSpPr/>
            <p:nvPr/>
          </p:nvSpPr>
          <p:spPr>
            <a:xfrm>
              <a:off x="1533599" y="2163875"/>
              <a:ext cx="27314" cy="23277"/>
            </a:xfrm>
            <a:custGeom>
              <a:rect b="b" l="l" r="r" t="t"/>
              <a:pathLst>
                <a:path extrusionOk="0" h="1580" w="1854">
                  <a:moveTo>
                    <a:pt x="1059" y="0"/>
                  </a:moveTo>
                  <a:cubicBezTo>
                    <a:pt x="357" y="0"/>
                    <a:pt x="0" y="847"/>
                    <a:pt x="503" y="1350"/>
                  </a:cubicBezTo>
                  <a:cubicBezTo>
                    <a:pt x="666" y="1509"/>
                    <a:pt x="865" y="1580"/>
                    <a:pt x="1059" y="1580"/>
                  </a:cubicBezTo>
                  <a:cubicBezTo>
                    <a:pt x="1465" y="1580"/>
                    <a:pt x="1853" y="1269"/>
                    <a:pt x="1853" y="795"/>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4"/>
            <p:cNvSpPr/>
            <p:nvPr/>
          </p:nvSpPr>
          <p:spPr>
            <a:xfrm>
              <a:off x="1656630" y="2163875"/>
              <a:ext cx="27123" cy="23277"/>
            </a:xfrm>
            <a:custGeom>
              <a:rect b="b" l="l" r="r" t="t"/>
              <a:pathLst>
                <a:path extrusionOk="0" h="1580" w="1841">
                  <a:moveTo>
                    <a:pt x="1059" y="0"/>
                  </a:moveTo>
                  <a:cubicBezTo>
                    <a:pt x="345" y="0"/>
                    <a:pt x="1" y="847"/>
                    <a:pt x="490" y="1350"/>
                  </a:cubicBezTo>
                  <a:cubicBezTo>
                    <a:pt x="653" y="1509"/>
                    <a:pt x="852" y="1580"/>
                    <a:pt x="1046" y="1580"/>
                  </a:cubicBezTo>
                  <a:cubicBezTo>
                    <a:pt x="1453" y="1580"/>
                    <a:pt x="1840" y="1269"/>
                    <a:pt x="1840" y="795"/>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4"/>
            <p:cNvSpPr/>
            <p:nvPr/>
          </p:nvSpPr>
          <p:spPr>
            <a:xfrm>
              <a:off x="304776" y="2287112"/>
              <a:ext cx="27108" cy="23174"/>
            </a:xfrm>
            <a:custGeom>
              <a:rect b="b" l="l" r="r" t="t"/>
              <a:pathLst>
                <a:path extrusionOk="0" h="1573" w="1840">
                  <a:moveTo>
                    <a:pt x="1059" y="0"/>
                  </a:moveTo>
                  <a:cubicBezTo>
                    <a:pt x="344" y="0"/>
                    <a:pt x="0" y="847"/>
                    <a:pt x="490" y="1337"/>
                  </a:cubicBezTo>
                  <a:cubicBezTo>
                    <a:pt x="653" y="1500"/>
                    <a:pt x="852" y="1572"/>
                    <a:pt x="1046"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4"/>
            <p:cNvSpPr/>
            <p:nvPr/>
          </p:nvSpPr>
          <p:spPr>
            <a:xfrm>
              <a:off x="427616" y="2287112"/>
              <a:ext cx="27123" cy="23174"/>
            </a:xfrm>
            <a:custGeom>
              <a:rect b="b" l="l" r="r" t="t"/>
              <a:pathLst>
                <a:path extrusionOk="0" h="1573" w="1841">
                  <a:moveTo>
                    <a:pt x="1059" y="0"/>
                  </a:moveTo>
                  <a:cubicBezTo>
                    <a:pt x="358" y="0"/>
                    <a:pt x="1" y="847"/>
                    <a:pt x="503" y="1337"/>
                  </a:cubicBezTo>
                  <a:cubicBezTo>
                    <a:pt x="662" y="1500"/>
                    <a:pt x="858" y="1572"/>
                    <a:pt x="1051" y="1572"/>
                  </a:cubicBezTo>
                  <a:cubicBezTo>
                    <a:pt x="1453" y="1572"/>
                    <a:pt x="1840" y="1255"/>
                    <a:pt x="1840" y="781"/>
                  </a:cubicBezTo>
                  <a:cubicBezTo>
                    <a:pt x="1840"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4"/>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4"/>
            <p:cNvSpPr/>
            <p:nvPr/>
          </p:nvSpPr>
          <p:spPr>
            <a:xfrm>
              <a:off x="673310" y="2287112"/>
              <a:ext cx="27299" cy="23233"/>
            </a:xfrm>
            <a:custGeom>
              <a:rect b="b" l="l" r="r" t="t"/>
              <a:pathLst>
                <a:path extrusionOk="0" h="1577" w="1853">
                  <a:moveTo>
                    <a:pt x="1059" y="0"/>
                  </a:moveTo>
                  <a:cubicBezTo>
                    <a:pt x="357" y="0"/>
                    <a:pt x="0" y="847"/>
                    <a:pt x="503" y="1350"/>
                  </a:cubicBezTo>
                  <a:cubicBezTo>
                    <a:pt x="664" y="1506"/>
                    <a:pt x="859" y="1576"/>
                    <a:pt x="1051" y="1576"/>
                  </a:cubicBezTo>
                  <a:cubicBezTo>
                    <a:pt x="1460"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4"/>
            <p:cNvSpPr/>
            <p:nvPr/>
          </p:nvSpPr>
          <p:spPr>
            <a:xfrm>
              <a:off x="796341" y="2287112"/>
              <a:ext cx="27123" cy="23174"/>
            </a:xfrm>
            <a:custGeom>
              <a:rect b="b" l="l" r="r" t="t"/>
              <a:pathLst>
                <a:path extrusionOk="0" h="1573" w="1841">
                  <a:moveTo>
                    <a:pt x="1059" y="0"/>
                  </a:moveTo>
                  <a:cubicBezTo>
                    <a:pt x="358" y="0"/>
                    <a:pt x="0" y="847"/>
                    <a:pt x="503"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4"/>
            <p:cNvSpPr/>
            <p:nvPr/>
          </p:nvSpPr>
          <p:spPr>
            <a:xfrm>
              <a:off x="919180"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0" y="1255"/>
                    <a:pt x="1840"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4"/>
            <p:cNvSpPr/>
            <p:nvPr/>
          </p:nvSpPr>
          <p:spPr>
            <a:xfrm>
              <a:off x="1042226" y="2287112"/>
              <a:ext cx="27108" cy="23174"/>
            </a:xfrm>
            <a:custGeom>
              <a:rect b="b" l="l" r="r" t="t"/>
              <a:pathLst>
                <a:path extrusionOk="0" h="1573" w="1840">
                  <a:moveTo>
                    <a:pt x="1046" y="0"/>
                  </a:moveTo>
                  <a:cubicBezTo>
                    <a:pt x="344"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4"/>
            <p:cNvSpPr/>
            <p:nvPr/>
          </p:nvSpPr>
          <p:spPr>
            <a:xfrm>
              <a:off x="1165066" y="2287112"/>
              <a:ext cx="27123" cy="23174"/>
            </a:xfrm>
            <a:custGeom>
              <a:rect b="b" l="l" r="r" t="t"/>
              <a:pathLst>
                <a:path extrusionOk="0" h="1573" w="1841">
                  <a:moveTo>
                    <a:pt x="1046" y="0"/>
                  </a:moveTo>
                  <a:cubicBezTo>
                    <a:pt x="345" y="0"/>
                    <a:pt x="0" y="847"/>
                    <a:pt x="490" y="1337"/>
                  </a:cubicBezTo>
                  <a:cubicBezTo>
                    <a:pt x="653" y="1500"/>
                    <a:pt x="852" y="1572"/>
                    <a:pt x="1046" y="1572"/>
                  </a:cubicBezTo>
                  <a:cubicBezTo>
                    <a:pt x="1453" y="1572"/>
                    <a:pt x="1840" y="1255"/>
                    <a:pt x="1840" y="781"/>
                  </a:cubicBezTo>
                  <a:cubicBezTo>
                    <a:pt x="1840" y="344"/>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4"/>
            <p:cNvSpPr/>
            <p:nvPr/>
          </p:nvSpPr>
          <p:spPr>
            <a:xfrm>
              <a:off x="1287905" y="2287112"/>
              <a:ext cx="27123" cy="23174"/>
            </a:xfrm>
            <a:custGeom>
              <a:rect b="b" l="l" r="r" t="t"/>
              <a:pathLst>
                <a:path extrusionOk="0" h="1573" w="1841">
                  <a:moveTo>
                    <a:pt x="1059" y="0"/>
                  </a:moveTo>
                  <a:cubicBezTo>
                    <a:pt x="358" y="0"/>
                    <a:pt x="1" y="847"/>
                    <a:pt x="504" y="1337"/>
                  </a:cubicBezTo>
                  <a:cubicBezTo>
                    <a:pt x="662" y="1500"/>
                    <a:pt x="858" y="1572"/>
                    <a:pt x="1051" y="1572"/>
                  </a:cubicBezTo>
                  <a:cubicBezTo>
                    <a:pt x="1453" y="1572"/>
                    <a:pt x="1840" y="1255"/>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4"/>
            <p:cNvSpPr/>
            <p:nvPr/>
          </p:nvSpPr>
          <p:spPr>
            <a:xfrm>
              <a:off x="1410745" y="2287112"/>
              <a:ext cx="27123" cy="23174"/>
            </a:xfrm>
            <a:custGeom>
              <a:rect b="b" l="l" r="r" t="t"/>
              <a:pathLst>
                <a:path extrusionOk="0" h="1573" w="1841">
                  <a:moveTo>
                    <a:pt x="1060" y="0"/>
                  </a:moveTo>
                  <a:cubicBezTo>
                    <a:pt x="358" y="0"/>
                    <a:pt x="1" y="847"/>
                    <a:pt x="504" y="1337"/>
                  </a:cubicBezTo>
                  <a:cubicBezTo>
                    <a:pt x="662" y="1500"/>
                    <a:pt x="858" y="1572"/>
                    <a:pt x="1051" y="1572"/>
                  </a:cubicBezTo>
                  <a:cubicBezTo>
                    <a:pt x="1453" y="1572"/>
                    <a:pt x="1841" y="1255"/>
                    <a:pt x="1841" y="781"/>
                  </a:cubicBezTo>
                  <a:cubicBezTo>
                    <a:pt x="1841"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4"/>
            <p:cNvSpPr/>
            <p:nvPr/>
          </p:nvSpPr>
          <p:spPr>
            <a:xfrm>
              <a:off x="1533599" y="2287112"/>
              <a:ext cx="27314" cy="23233"/>
            </a:xfrm>
            <a:custGeom>
              <a:rect b="b" l="l" r="r" t="t"/>
              <a:pathLst>
                <a:path extrusionOk="0" h="1577" w="1854">
                  <a:moveTo>
                    <a:pt x="1059" y="0"/>
                  </a:moveTo>
                  <a:cubicBezTo>
                    <a:pt x="357" y="0"/>
                    <a:pt x="0" y="847"/>
                    <a:pt x="503" y="1350"/>
                  </a:cubicBezTo>
                  <a:cubicBezTo>
                    <a:pt x="664" y="1506"/>
                    <a:pt x="859" y="1576"/>
                    <a:pt x="1051" y="1576"/>
                  </a:cubicBezTo>
                  <a:cubicBezTo>
                    <a:pt x="1461" y="1576"/>
                    <a:pt x="1853" y="1258"/>
                    <a:pt x="1853" y="781"/>
                  </a:cubicBezTo>
                  <a:cubicBezTo>
                    <a:pt x="1853" y="344"/>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4"/>
            <p:cNvSpPr/>
            <p:nvPr/>
          </p:nvSpPr>
          <p:spPr>
            <a:xfrm>
              <a:off x="1656630" y="2287112"/>
              <a:ext cx="27123" cy="23233"/>
            </a:xfrm>
            <a:custGeom>
              <a:rect b="b" l="l" r="r" t="t"/>
              <a:pathLst>
                <a:path extrusionOk="0" h="1577" w="1841">
                  <a:moveTo>
                    <a:pt x="1059" y="0"/>
                  </a:moveTo>
                  <a:cubicBezTo>
                    <a:pt x="345" y="0"/>
                    <a:pt x="1" y="847"/>
                    <a:pt x="490" y="1350"/>
                  </a:cubicBezTo>
                  <a:cubicBezTo>
                    <a:pt x="651" y="1506"/>
                    <a:pt x="847" y="1576"/>
                    <a:pt x="1039" y="1576"/>
                  </a:cubicBezTo>
                  <a:cubicBezTo>
                    <a:pt x="1448" y="1576"/>
                    <a:pt x="1840" y="1258"/>
                    <a:pt x="1840" y="781"/>
                  </a:cubicBezTo>
                  <a:cubicBezTo>
                    <a:pt x="1840" y="344"/>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4"/>
            <p:cNvSpPr/>
            <p:nvPr/>
          </p:nvSpPr>
          <p:spPr>
            <a:xfrm>
              <a:off x="304776" y="2410335"/>
              <a:ext cx="27108" cy="23248"/>
            </a:xfrm>
            <a:custGeom>
              <a:rect b="b" l="l" r="r" t="t"/>
              <a:pathLst>
                <a:path extrusionOk="0" h="1578" w="1840">
                  <a:moveTo>
                    <a:pt x="1059" y="1"/>
                  </a:moveTo>
                  <a:cubicBezTo>
                    <a:pt x="344" y="1"/>
                    <a:pt x="0" y="848"/>
                    <a:pt x="503" y="1351"/>
                  </a:cubicBezTo>
                  <a:cubicBezTo>
                    <a:pt x="660" y="1507"/>
                    <a:pt x="852" y="1577"/>
                    <a:pt x="1042"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4"/>
            <p:cNvSpPr/>
            <p:nvPr/>
          </p:nvSpPr>
          <p:spPr>
            <a:xfrm>
              <a:off x="427616" y="2410335"/>
              <a:ext cx="27255" cy="23248"/>
            </a:xfrm>
            <a:custGeom>
              <a:rect b="b" l="l" r="r" t="t"/>
              <a:pathLst>
                <a:path extrusionOk="0" h="1578" w="1850">
                  <a:moveTo>
                    <a:pt x="1059" y="1"/>
                  </a:moveTo>
                  <a:cubicBezTo>
                    <a:pt x="358" y="1"/>
                    <a:pt x="1" y="848"/>
                    <a:pt x="503" y="1351"/>
                  </a:cubicBezTo>
                  <a:cubicBezTo>
                    <a:pt x="660" y="1507"/>
                    <a:pt x="854" y="1577"/>
                    <a:pt x="1045" y="1577"/>
                  </a:cubicBezTo>
                  <a:cubicBezTo>
                    <a:pt x="1454" y="1577"/>
                    <a:pt x="1849"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4"/>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4"/>
            <p:cNvSpPr/>
            <p:nvPr/>
          </p:nvSpPr>
          <p:spPr>
            <a:xfrm>
              <a:off x="673501" y="2410335"/>
              <a:ext cx="27108" cy="23248"/>
            </a:xfrm>
            <a:custGeom>
              <a:rect b="b" l="l" r="r" t="t"/>
              <a:pathLst>
                <a:path extrusionOk="0" h="1578" w="1840">
                  <a:moveTo>
                    <a:pt x="1046" y="1"/>
                  </a:moveTo>
                  <a:cubicBezTo>
                    <a:pt x="344" y="1"/>
                    <a:pt x="0" y="861"/>
                    <a:pt x="490" y="1351"/>
                  </a:cubicBezTo>
                  <a:cubicBezTo>
                    <a:pt x="651" y="1507"/>
                    <a:pt x="846" y="1577"/>
                    <a:pt x="1038" y="1577"/>
                  </a:cubicBezTo>
                  <a:cubicBezTo>
                    <a:pt x="1447" y="1577"/>
                    <a:pt x="1840" y="1259"/>
                    <a:pt x="1840" y="782"/>
                  </a:cubicBezTo>
                  <a:cubicBezTo>
                    <a:pt x="1840" y="345"/>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4"/>
            <p:cNvSpPr/>
            <p:nvPr/>
          </p:nvSpPr>
          <p:spPr>
            <a:xfrm>
              <a:off x="796341" y="2410335"/>
              <a:ext cx="27123" cy="23174"/>
            </a:xfrm>
            <a:custGeom>
              <a:rect b="b" l="l" r="r" t="t"/>
              <a:pathLst>
                <a:path extrusionOk="0" h="1573" w="1841">
                  <a:moveTo>
                    <a:pt x="1083" y="0"/>
                  </a:moveTo>
                  <a:cubicBezTo>
                    <a:pt x="1075" y="0"/>
                    <a:pt x="1067" y="0"/>
                    <a:pt x="1059" y="1"/>
                  </a:cubicBezTo>
                  <a:cubicBezTo>
                    <a:pt x="358" y="1"/>
                    <a:pt x="0" y="848"/>
                    <a:pt x="503" y="1337"/>
                  </a:cubicBezTo>
                  <a:cubicBezTo>
                    <a:pt x="662" y="1500"/>
                    <a:pt x="858" y="1573"/>
                    <a:pt x="1051" y="1573"/>
                  </a:cubicBezTo>
                  <a:cubicBezTo>
                    <a:pt x="1453" y="1573"/>
                    <a:pt x="1840" y="1256"/>
                    <a:pt x="1840" y="782"/>
                  </a:cubicBezTo>
                  <a:cubicBezTo>
                    <a:pt x="1840" y="353"/>
                    <a:pt x="1508"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a:off x="919180" y="2410335"/>
              <a:ext cx="27123" cy="23174"/>
            </a:xfrm>
            <a:custGeom>
              <a:rect b="b" l="l" r="r" t="t"/>
              <a:pathLst>
                <a:path extrusionOk="0" h="1573" w="1841">
                  <a:moveTo>
                    <a:pt x="1083" y="0"/>
                  </a:moveTo>
                  <a:cubicBezTo>
                    <a:pt x="1075" y="0"/>
                    <a:pt x="1067" y="0"/>
                    <a:pt x="1060"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4"/>
            <p:cNvSpPr/>
            <p:nvPr/>
          </p:nvSpPr>
          <p:spPr>
            <a:xfrm>
              <a:off x="1042226" y="2410335"/>
              <a:ext cx="27108" cy="23174"/>
            </a:xfrm>
            <a:custGeom>
              <a:rect b="b" l="l" r="r" t="t"/>
              <a:pathLst>
                <a:path extrusionOk="0" h="1573" w="1840">
                  <a:moveTo>
                    <a:pt x="1069" y="0"/>
                  </a:moveTo>
                  <a:cubicBezTo>
                    <a:pt x="1061" y="0"/>
                    <a:pt x="1054" y="0"/>
                    <a:pt x="1046" y="1"/>
                  </a:cubicBezTo>
                  <a:cubicBezTo>
                    <a:pt x="344" y="1"/>
                    <a:pt x="0" y="848"/>
                    <a:pt x="490" y="1337"/>
                  </a:cubicBezTo>
                  <a:cubicBezTo>
                    <a:pt x="648" y="1500"/>
                    <a:pt x="846" y="1573"/>
                    <a:pt x="1040" y="1573"/>
                  </a:cubicBezTo>
                  <a:cubicBezTo>
                    <a:pt x="1446" y="1573"/>
                    <a:pt x="1840" y="1256"/>
                    <a:pt x="1840" y="782"/>
                  </a:cubicBezTo>
                  <a:cubicBezTo>
                    <a:pt x="1840" y="353"/>
                    <a:pt x="1495"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4"/>
            <p:cNvSpPr/>
            <p:nvPr/>
          </p:nvSpPr>
          <p:spPr>
            <a:xfrm>
              <a:off x="1165066" y="2410335"/>
              <a:ext cx="27123" cy="23174"/>
            </a:xfrm>
            <a:custGeom>
              <a:rect b="b" l="l" r="r" t="t"/>
              <a:pathLst>
                <a:path extrusionOk="0" h="1573" w="1841">
                  <a:moveTo>
                    <a:pt x="1069" y="0"/>
                  </a:moveTo>
                  <a:cubicBezTo>
                    <a:pt x="1062" y="0"/>
                    <a:pt x="1054" y="0"/>
                    <a:pt x="1046" y="1"/>
                  </a:cubicBezTo>
                  <a:cubicBezTo>
                    <a:pt x="345" y="1"/>
                    <a:pt x="0" y="848"/>
                    <a:pt x="490" y="1337"/>
                  </a:cubicBezTo>
                  <a:cubicBezTo>
                    <a:pt x="653" y="1500"/>
                    <a:pt x="852" y="1573"/>
                    <a:pt x="1046" y="1573"/>
                  </a:cubicBezTo>
                  <a:cubicBezTo>
                    <a:pt x="1453" y="1573"/>
                    <a:pt x="1840" y="1256"/>
                    <a:pt x="1840" y="782"/>
                  </a:cubicBezTo>
                  <a:cubicBezTo>
                    <a:pt x="1840" y="353"/>
                    <a:pt x="1496" y="0"/>
                    <a:pt x="106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a:off x="1287905" y="2410335"/>
              <a:ext cx="27123" cy="23174"/>
            </a:xfrm>
            <a:custGeom>
              <a:rect b="b" l="l" r="r" t="t"/>
              <a:pathLst>
                <a:path extrusionOk="0" h="1573" w="1841">
                  <a:moveTo>
                    <a:pt x="1083" y="0"/>
                  </a:moveTo>
                  <a:cubicBezTo>
                    <a:pt x="1075" y="0"/>
                    <a:pt x="1067" y="0"/>
                    <a:pt x="1059" y="1"/>
                  </a:cubicBezTo>
                  <a:cubicBezTo>
                    <a:pt x="358" y="1"/>
                    <a:pt x="1" y="848"/>
                    <a:pt x="504" y="1337"/>
                  </a:cubicBezTo>
                  <a:cubicBezTo>
                    <a:pt x="662" y="1500"/>
                    <a:pt x="858" y="1573"/>
                    <a:pt x="1051" y="1573"/>
                  </a:cubicBezTo>
                  <a:cubicBezTo>
                    <a:pt x="1453" y="1573"/>
                    <a:pt x="1840" y="1256"/>
                    <a:pt x="1840" y="782"/>
                  </a:cubicBezTo>
                  <a:cubicBezTo>
                    <a:pt x="1840"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4"/>
            <p:cNvSpPr/>
            <p:nvPr/>
          </p:nvSpPr>
          <p:spPr>
            <a:xfrm>
              <a:off x="1410745" y="2410335"/>
              <a:ext cx="27123" cy="23174"/>
            </a:xfrm>
            <a:custGeom>
              <a:rect b="b" l="l" r="r" t="t"/>
              <a:pathLst>
                <a:path extrusionOk="0" h="1573" w="1841">
                  <a:moveTo>
                    <a:pt x="1083" y="0"/>
                  </a:moveTo>
                  <a:cubicBezTo>
                    <a:pt x="1075" y="0"/>
                    <a:pt x="1068" y="0"/>
                    <a:pt x="1060" y="1"/>
                  </a:cubicBezTo>
                  <a:cubicBezTo>
                    <a:pt x="358" y="1"/>
                    <a:pt x="1" y="848"/>
                    <a:pt x="504" y="1337"/>
                  </a:cubicBezTo>
                  <a:cubicBezTo>
                    <a:pt x="662" y="1500"/>
                    <a:pt x="858" y="1573"/>
                    <a:pt x="1051" y="1573"/>
                  </a:cubicBezTo>
                  <a:cubicBezTo>
                    <a:pt x="1453" y="1573"/>
                    <a:pt x="1841" y="1256"/>
                    <a:pt x="1841" y="782"/>
                  </a:cubicBezTo>
                  <a:cubicBezTo>
                    <a:pt x="1841" y="353"/>
                    <a:pt x="1509" y="0"/>
                    <a:pt x="1083"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4"/>
            <p:cNvSpPr/>
            <p:nvPr/>
          </p:nvSpPr>
          <p:spPr>
            <a:xfrm>
              <a:off x="1533599" y="2410335"/>
              <a:ext cx="27314" cy="23248"/>
            </a:xfrm>
            <a:custGeom>
              <a:rect b="b" l="l" r="r" t="t"/>
              <a:pathLst>
                <a:path extrusionOk="0" h="1578" w="1854">
                  <a:moveTo>
                    <a:pt x="1072" y="1"/>
                  </a:moveTo>
                  <a:cubicBezTo>
                    <a:pt x="357" y="1"/>
                    <a:pt x="0" y="848"/>
                    <a:pt x="503" y="1351"/>
                  </a:cubicBezTo>
                  <a:cubicBezTo>
                    <a:pt x="664" y="1507"/>
                    <a:pt x="859" y="1577"/>
                    <a:pt x="1051" y="1577"/>
                  </a:cubicBezTo>
                  <a:cubicBezTo>
                    <a:pt x="1461" y="1577"/>
                    <a:pt x="1853" y="1259"/>
                    <a:pt x="1853" y="782"/>
                  </a:cubicBezTo>
                  <a:cubicBezTo>
                    <a:pt x="1840" y="358"/>
                    <a:pt x="1496" y="1"/>
                    <a:pt x="1072"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p:nvPr/>
          </p:nvSpPr>
          <p:spPr>
            <a:xfrm>
              <a:off x="1656630" y="2410335"/>
              <a:ext cx="27123" cy="23248"/>
            </a:xfrm>
            <a:custGeom>
              <a:rect b="b" l="l" r="r" t="t"/>
              <a:pathLst>
                <a:path extrusionOk="0" h="1578" w="1841">
                  <a:moveTo>
                    <a:pt x="1059" y="1"/>
                  </a:moveTo>
                  <a:cubicBezTo>
                    <a:pt x="345" y="1"/>
                    <a:pt x="1" y="848"/>
                    <a:pt x="490" y="1351"/>
                  </a:cubicBezTo>
                  <a:cubicBezTo>
                    <a:pt x="651" y="1507"/>
                    <a:pt x="847" y="1577"/>
                    <a:pt x="1039" y="1577"/>
                  </a:cubicBezTo>
                  <a:cubicBezTo>
                    <a:pt x="1448" y="1577"/>
                    <a:pt x="1840" y="1259"/>
                    <a:pt x="1840" y="782"/>
                  </a:cubicBezTo>
                  <a:cubicBezTo>
                    <a:pt x="1840" y="345"/>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4"/>
            <p:cNvSpPr/>
            <p:nvPr/>
          </p:nvSpPr>
          <p:spPr>
            <a:xfrm>
              <a:off x="304776" y="2533381"/>
              <a:ext cx="27108" cy="23277"/>
            </a:xfrm>
            <a:custGeom>
              <a:rect b="b" l="l" r="r" t="t"/>
              <a:pathLst>
                <a:path extrusionOk="0" h="1580" w="1840">
                  <a:moveTo>
                    <a:pt x="1059" y="0"/>
                  </a:moveTo>
                  <a:cubicBezTo>
                    <a:pt x="344" y="0"/>
                    <a:pt x="0" y="847"/>
                    <a:pt x="490" y="1350"/>
                  </a:cubicBezTo>
                  <a:cubicBezTo>
                    <a:pt x="653" y="1509"/>
                    <a:pt x="851" y="1580"/>
                    <a:pt x="1046" y="1580"/>
                  </a:cubicBezTo>
                  <a:cubicBezTo>
                    <a:pt x="1452"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4"/>
            <p:cNvSpPr/>
            <p:nvPr/>
          </p:nvSpPr>
          <p:spPr>
            <a:xfrm>
              <a:off x="427616" y="2533381"/>
              <a:ext cx="27123" cy="23277"/>
            </a:xfrm>
            <a:custGeom>
              <a:rect b="b" l="l" r="r" t="t"/>
              <a:pathLst>
                <a:path extrusionOk="0" h="1580" w="1841">
                  <a:moveTo>
                    <a:pt x="1059" y="0"/>
                  </a:moveTo>
                  <a:cubicBezTo>
                    <a:pt x="358" y="0"/>
                    <a:pt x="1" y="847"/>
                    <a:pt x="503" y="1350"/>
                  </a:cubicBezTo>
                  <a:cubicBezTo>
                    <a:pt x="662" y="1509"/>
                    <a:pt x="858" y="1580"/>
                    <a:pt x="1050" y="1580"/>
                  </a:cubicBezTo>
                  <a:cubicBezTo>
                    <a:pt x="1453" y="1580"/>
                    <a:pt x="1840" y="1269"/>
                    <a:pt x="1840" y="794"/>
                  </a:cubicBezTo>
                  <a:cubicBezTo>
                    <a:pt x="1840"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a:off x="550455" y="2533381"/>
              <a:ext cx="27314" cy="23366"/>
            </a:xfrm>
            <a:custGeom>
              <a:rect b="b" l="l" r="r" t="t"/>
              <a:pathLst>
                <a:path extrusionOk="0" h="1586" w="1854">
                  <a:moveTo>
                    <a:pt x="1060" y="0"/>
                  </a:moveTo>
                  <a:cubicBezTo>
                    <a:pt x="358" y="0"/>
                    <a:pt x="1" y="860"/>
                    <a:pt x="504" y="1350"/>
                  </a:cubicBezTo>
                  <a:cubicBezTo>
                    <a:pt x="667" y="1513"/>
                    <a:pt x="865" y="1586"/>
                    <a:pt x="1060" y="1586"/>
                  </a:cubicBezTo>
                  <a:cubicBezTo>
                    <a:pt x="1466" y="1586"/>
                    <a:pt x="1854" y="1269"/>
                    <a:pt x="1854" y="794"/>
                  </a:cubicBezTo>
                  <a:cubicBezTo>
                    <a:pt x="1854"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4"/>
            <p:cNvSpPr/>
            <p:nvPr/>
          </p:nvSpPr>
          <p:spPr>
            <a:xfrm>
              <a:off x="673310" y="2533381"/>
              <a:ext cx="27299" cy="23366"/>
            </a:xfrm>
            <a:custGeom>
              <a:rect b="b" l="l" r="r" t="t"/>
              <a:pathLst>
                <a:path extrusionOk="0" h="1586" w="1853">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4"/>
            <p:cNvSpPr/>
            <p:nvPr/>
          </p:nvSpPr>
          <p:spPr>
            <a:xfrm>
              <a:off x="796341" y="2533381"/>
              <a:ext cx="27123" cy="23277"/>
            </a:xfrm>
            <a:custGeom>
              <a:rect b="b" l="l" r="r" t="t"/>
              <a:pathLst>
                <a:path extrusionOk="0" h="1580" w="1841">
                  <a:moveTo>
                    <a:pt x="1059" y="0"/>
                  </a:moveTo>
                  <a:cubicBezTo>
                    <a:pt x="358" y="0"/>
                    <a:pt x="0" y="847"/>
                    <a:pt x="503"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a:off x="919180" y="2533381"/>
              <a:ext cx="27123" cy="23277"/>
            </a:xfrm>
            <a:custGeom>
              <a:rect b="b" l="l" r="r" t="t"/>
              <a:pathLst>
                <a:path extrusionOk="0" h="1580" w="1841">
                  <a:moveTo>
                    <a:pt x="1060" y="0"/>
                  </a:moveTo>
                  <a:cubicBezTo>
                    <a:pt x="358" y="0"/>
                    <a:pt x="1" y="847"/>
                    <a:pt x="504" y="1350"/>
                  </a:cubicBezTo>
                  <a:cubicBezTo>
                    <a:pt x="662" y="1509"/>
                    <a:pt x="858" y="1580"/>
                    <a:pt x="1050" y="1580"/>
                  </a:cubicBezTo>
                  <a:cubicBezTo>
                    <a:pt x="1453" y="1580"/>
                    <a:pt x="1840" y="1269"/>
                    <a:pt x="1840" y="794"/>
                  </a:cubicBezTo>
                  <a:cubicBezTo>
                    <a:pt x="1840"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4"/>
            <p:cNvSpPr/>
            <p:nvPr/>
          </p:nvSpPr>
          <p:spPr>
            <a:xfrm>
              <a:off x="1042226" y="2533381"/>
              <a:ext cx="27108" cy="23277"/>
            </a:xfrm>
            <a:custGeom>
              <a:rect b="b" l="l" r="r" t="t"/>
              <a:pathLst>
                <a:path extrusionOk="0" h="1580" w="1840">
                  <a:moveTo>
                    <a:pt x="1046" y="0"/>
                  </a:moveTo>
                  <a:cubicBezTo>
                    <a:pt x="344" y="0"/>
                    <a:pt x="0" y="847"/>
                    <a:pt x="490" y="1350"/>
                  </a:cubicBezTo>
                  <a:cubicBezTo>
                    <a:pt x="653" y="1509"/>
                    <a:pt x="851" y="1580"/>
                    <a:pt x="1046" y="1580"/>
                  </a:cubicBezTo>
                  <a:cubicBezTo>
                    <a:pt x="1452"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4"/>
            <p:cNvSpPr/>
            <p:nvPr/>
          </p:nvSpPr>
          <p:spPr>
            <a:xfrm>
              <a:off x="1165066" y="2533381"/>
              <a:ext cx="27123" cy="23277"/>
            </a:xfrm>
            <a:custGeom>
              <a:rect b="b" l="l" r="r" t="t"/>
              <a:pathLst>
                <a:path extrusionOk="0" h="1580" w="1841">
                  <a:moveTo>
                    <a:pt x="1046" y="0"/>
                  </a:moveTo>
                  <a:cubicBezTo>
                    <a:pt x="345" y="0"/>
                    <a:pt x="0" y="847"/>
                    <a:pt x="490" y="1350"/>
                  </a:cubicBezTo>
                  <a:cubicBezTo>
                    <a:pt x="653" y="1509"/>
                    <a:pt x="852" y="1580"/>
                    <a:pt x="1046" y="1580"/>
                  </a:cubicBezTo>
                  <a:cubicBezTo>
                    <a:pt x="1453" y="1580"/>
                    <a:pt x="1840" y="1269"/>
                    <a:pt x="1840" y="794"/>
                  </a:cubicBezTo>
                  <a:cubicBezTo>
                    <a:pt x="1840" y="357"/>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a:off x="1287905" y="2533381"/>
              <a:ext cx="27123" cy="23277"/>
            </a:xfrm>
            <a:custGeom>
              <a:rect b="b" l="l" r="r" t="t"/>
              <a:pathLst>
                <a:path extrusionOk="0" h="1580" w="1841">
                  <a:moveTo>
                    <a:pt x="1059" y="0"/>
                  </a:moveTo>
                  <a:cubicBezTo>
                    <a:pt x="358" y="0"/>
                    <a:pt x="1" y="847"/>
                    <a:pt x="504" y="1350"/>
                  </a:cubicBezTo>
                  <a:cubicBezTo>
                    <a:pt x="662" y="1509"/>
                    <a:pt x="858" y="1580"/>
                    <a:pt x="1050" y="1580"/>
                  </a:cubicBezTo>
                  <a:cubicBezTo>
                    <a:pt x="1453" y="1580"/>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p:nvPr/>
          </p:nvSpPr>
          <p:spPr>
            <a:xfrm>
              <a:off x="1410745" y="2533381"/>
              <a:ext cx="27123" cy="23277"/>
            </a:xfrm>
            <a:custGeom>
              <a:rect b="b" l="l" r="r" t="t"/>
              <a:pathLst>
                <a:path extrusionOk="0" h="1580" w="1841">
                  <a:moveTo>
                    <a:pt x="1060" y="0"/>
                  </a:moveTo>
                  <a:cubicBezTo>
                    <a:pt x="358" y="0"/>
                    <a:pt x="1" y="847"/>
                    <a:pt x="504" y="1350"/>
                  </a:cubicBezTo>
                  <a:cubicBezTo>
                    <a:pt x="662" y="1509"/>
                    <a:pt x="858" y="1580"/>
                    <a:pt x="1051" y="1580"/>
                  </a:cubicBezTo>
                  <a:cubicBezTo>
                    <a:pt x="1453" y="1580"/>
                    <a:pt x="1841" y="1269"/>
                    <a:pt x="1841" y="794"/>
                  </a:cubicBezTo>
                  <a:cubicBezTo>
                    <a:pt x="1841" y="357"/>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4"/>
            <p:cNvSpPr/>
            <p:nvPr/>
          </p:nvSpPr>
          <p:spPr>
            <a:xfrm>
              <a:off x="1533599" y="2533381"/>
              <a:ext cx="27314" cy="23366"/>
            </a:xfrm>
            <a:custGeom>
              <a:rect b="b" l="l" r="r" t="t"/>
              <a:pathLst>
                <a:path extrusionOk="0" h="1586" w="1854">
                  <a:moveTo>
                    <a:pt x="1059" y="0"/>
                  </a:moveTo>
                  <a:cubicBezTo>
                    <a:pt x="357" y="0"/>
                    <a:pt x="0" y="860"/>
                    <a:pt x="503" y="1350"/>
                  </a:cubicBezTo>
                  <a:cubicBezTo>
                    <a:pt x="666" y="1513"/>
                    <a:pt x="865" y="1586"/>
                    <a:pt x="1059" y="1586"/>
                  </a:cubicBezTo>
                  <a:cubicBezTo>
                    <a:pt x="1466" y="1586"/>
                    <a:pt x="1853" y="1269"/>
                    <a:pt x="1853" y="794"/>
                  </a:cubicBezTo>
                  <a:cubicBezTo>
                    <a:pt x="1853" y="357"/>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a:off x="1656630" y="2533381"/>
              <a:ext cx="27123" cy="23366"/>
            </a:xfrm>
            <a:custGeom>
              <a:rect b="b" l="l" r="r" t="t"/>
              <a:pathLst>
                <a:path extrusionOk="0" h="1586" w="1841">
                  <a:moveTo>
                    <a:pt x="1059" y="0"/>
                  </a:moveTo>
                  <a:cubicBezTo>
                    <a:pt x="345" y="0"/>
                    <a:pt x="1" y="860"/>
                    <a:pt x="490" y="1350"/>
                  </a:cubicBezTo>
                  <a:cubicBezTo>
                    <a:pt x="653" y="1513"/>
                    <a:pt x="852" y="1586"/>
                    <a:pt x="1047" y="1586"/>
                  </a:cubicBezTo>
                  <a:cubicBezTo>
                    <a:pt x="1453" y="1586"/>
                    <a:pt x="1840" y="1269"/>
                    <a:pt x="1840" y="794"/>
                  </a:cubicBezTo>
                  <a:cubicBezTo>
                    <a:pt x="1840" y="357"/>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4"/>
            <p:cNvSpPr/>
            <p:nvPr/>
          </p:nvSpPr>
          <p:spPr>
            <a:xfrm>
              <a:off x="304776" y="2656604"/>
              <a:ext cx="27108" cy="23292"/>
            </a:xfrm>
            <a:custGeom>
              <a:rect b="b" l="l" r="r" t="t"/>
              <a:pathLst>
                <a:path extrusionOk="0" h="1581" w="1840">
                  <a:moveTo>
                    <a:pt x="1059" y="1"/>
                  </a:moveTo>
                  <a:cubicBezTo>
                    <a:pt x="344" y="1"/>
                    <a:pt x="0" y="848"/>
                    <a:pt x="490" y="1351"/>
                  </a:cubicBezTo>
                  <a:cubicBezTo>
                    <a:pt x="653" y="1509"/>
                    <a:pt x="851" y="1580"/>
                    <a:pt x="1046" y="1580"/>
                  </a:cubicBezTo>
                  <a:cubicBezTo>
                    <a:pt x="1452"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4"/>
            <p:cNvSpPr/>
            <p:nvPr/>
          </p:nvSpPr>
          <p:spPr>
            <a:xfrm>
              <a:off x="427616" y="2656604"/>
              <a:ext cx="27123" cy="23292"/>
            </a:xfrm>
            <a:custGeom>
              <a:rect b="b" l="l" r="r" t="t"/>
              <a:pathLst>
                <a:path extrusionOk="0" h="1581" w="1841">
                  <a:moveTo>
                    <a:pt x="1059" y="1"/>
                  </a:moveTo>
                  <a:cubicBezTo>
                    <a:pt x="358" y="1"/>
                    <a:pt x="1" y="848"/>
                    <a:pt x="503" y="1351"/>
                  </a:cubicBezTo>
                  <a:cubicBezTo>
                    <a:pt x="662" y="1509"/>
                    <a:pt x="858" y="1580"/>
                    <a:pt x="1050" y="1580"/>
                  </a:cubicBezTo>
                  <a:cubicBezTo>
                    <a:pt x="1453" y="1580"/>
                    <a:pt x="1840" y="1269"/>
                    <a:pt x="1840" y="795"/>
                  </a:cubicBezTo>
                  <a:cubicBezTo>
                    <a:pt x="1840"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4"/>
            <p:cNvSpPr/>
            <p:nvPr/>
          </p:nvSpPr>
          <p:spPr>
            <a:xfrm>
              <a:off x="550455" y="2656604"/>
              <a:ext cx="27314" cy="23292"/>
            </a:xfrm>
            <a:custGeom>
              <a:rect b="b" l="l" r="r" t="t"/>
              <a:pathLst>
                <a:path extrusionOk="0" h="1581" w="1854">
                  <a:moveTo>
                    <a:pt x="1060" y="1"/>
                  </a:moveTo>
                  <a:cubicBezTo>
                    <a:pt x="358" y="1"/>
                    <a:pt x="1" y="848"/>
                    <a:pt x="504" y="1351"/>
                  </a:cubicBezTo>
                  <a:cubicBezTo>
                    <a:pt x="666" y="1509"/>
                    <a:pt x="865" y="1580"/>
                    <a:pt x="1060" y="1580"/>
                  </a:cubicBezTo>
                  <a:cubicBezTo>
                    <a:pt x="1466" y="1580"/>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a:off x="673310" y="2656604"/>
              <a:ext cx="27299" cy="23380"/>
            </a:xfrm>
            <a:custGeom>
              <a:rect b="b" l="l" r="r" t="t"/>
              <a:pathLst>
                <a:path extrusionOk="0" h="1587" w="1853">
                  <a:moveTo>
                    <a:pt x="1059" y="1"/>
                  </a:moveTo>
                  <a:cubicBezTo>
                    <a:pt x="357" y="1"/>
                    <a:pt x="0" y="848"/>
                    <a:pt x="503" y="1351"/>
                  </a:cubicBezTo>
                  <a:cubicBezTo>
                    <a:pt x="666" y="1514"/>
                    <a:pt x="865" y="1586"/>
                    <a:pt x="1059" y="1586"/>
                  </a:cubicBezTo>
                  <a:cubicBezTo>
                    <a:pt x="1466" y="1586"/>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a:off x="796341" y="2656604"/>
              <a:ext cx="27123" cy="23292"/>
            </a:xfrm>
            <a:custGeom>
              <a:rect b="b" l="l" r="r" t="t"/>
              <a:pathLst>
                <a:path extrusionOk="0" h="1581" w="1841">
                  <a:moveTo>
                    <a:pt x="1059" y="1"/>
                  </a:moveTo>
                  <a:cubicBezTo>
                    <a:pt x="358" y="1"/>
                    <a:pt x="0" y="848"/>
                    <a:pt x="503"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a:off x="919180" y="2656604"/>
              <a:ext cx="27123" cy="23292"/>
            </a:xfrm>
            <a:custGeom>
              <a:rect b="b" l="l" r="r" t="t"/>
              <a:pathLst>
                <a:path extrusionOk="0" h="1581" w="1841">
                  <a:moveTo>
                    <a:pt x="1060" y="1"/>
                  </a:moveTo>
                  <a:cubicBezTo>
                    <a:pt x="358" y="1"/>
                    <a:pt x="1" y="848"/>
                    <a:pt x="504" y="1351"/>
                  </a:cubicBezTo>
                  <a:cubicBezTo>
                    <a:pt x="662" y="1509"/>
                    <a:pt x="858" y="1580"/>
                    <a:pt x="1050" y="1580"/>
                  </a:cubicBezTo>
                  <a:cubicBezTo>
                    <a:pt x="1453" y="1580"/>
                    <a:pt x="1840" y="1269"/>
                    <a:pt x="1840" y="795"/>
                  </a:cubicBezTo>
                  <a:cubicBezTo>
                    <a:pt x="1840"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4"/>
            <p:cNvSpPr/>
            <p:nvPr/>
          </p:nvSpPr>
          <p:spPr>
            <a:xfrm>
              <a:off x="1042226" y="2656604"/>
              <a:ext cx="27108" cy="23292"/>
            </a:xfrm>
            <a:custGeom>
              <a:rect b="b" l="l" r="r" t="t"/>
              <a:pathLst>
                <a:path extrusionOk="0" h="1581" w="1840">
                  <a:moveTo>
                    <a:pt x="1046" y="1"/>
                  </a:moveTo>
                  <a:cubicBezTo>
                    <a:pt x="344" y="1"/>
                    <a:pt x="0" y="848"/>
                    <a:pt x="490" y="1351"/>
                  </a:cubicBezTo>
                  <a:cubicBezTo>
                    <a:pt x="653" y="1509"/>
                    <a:pt x="851" y="1580"/>
                    <a:pt x="1046" y="1580"/>
                  </a:cubicBezTo>
                  <a:cubicBezTo>
                    <a:pt x="1452"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1165066" y="2656604"/>
              <a:ext cx="27123" cy="23292"/>
            </a:xfrm>
            <a:custGeom>
              <a:rect b="b" l="l" r="r" t="t"/>
              <a:pathLst>
                <a:path extrusionOk="0" h="1581" w="1841">
                  <a:moveTo>
                    <a:pt x="1046" y="1"/>
                  </a:moveTo>
                  <a:cubicBezTo>
                    <a:pt x="345" y="1"/>
                    <a:pt x="0" y="848"/>
                    <a:pt x="490" y="1351"/>
                  </a:cubicBezTo>
                  <a:cubicBezTo>
                    <a:pt x="653" y="1509"/>
                    <a:pt x="852" y="1580"/>
                    <a:pt x="1046" y="1580"/>
                  </a:cubicBezTo>
                  <a:cubicBezTo>
                    <a:pt x="1453" y="1580"/>
                    <a:pt x="1840" y="1269"/>
                    <a:pt x="1840" y="795"/>
                  </a:cubicBezTo>
                  <a:cubicBezTo>
                    <a:pt x="1840" y="358"/>
                    <a:pt x="1483" y="1"/>
                    <a:pt x="1046"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1287905" y="2656604"/>
              <a:ext cx="27123" cy="23292"/>
            </a:xfrm>
            <a:custGeom>
              <a:rect b="b" l="l" r="r" t="t"/>
              <a:pathLst>
                <a:path extrusionOk="0" h="1581" w="1841">
                  <a:moveTo>
                    <a:pt x="1059" y="1"/>
                  </a:moveTo>
                  <a:cubicBezTo>
                    <a:pt x="358" y="1"/>
                    <a:pt x="1" y="848"/>
                    <a:pt x="504" y="1351"/>
                  </a:cubicBezTo>
                  <a:cubicBezTo>
                    <a:pt x="662" y="1509"/>
                    <a:pt x="858" y="1580"/>
                    <a:pt x="1050" y="1580"/>
                  </a:cubicBezTo>
                  <a:cubicBezTo>
                    <a:pt x="1453" y="1580"/>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1410745" y="2656604"/>
              <a:ext cx="27123" cy="23292"/>
            </a:xfrm>
            <a:custGeom>
              <a:rect b="b" l="l" r="r" t="t"/>
              <a:pathLst>
                <a:path extrusionOk="0" h="1581" w="1841">
                  <a:moveTo>
                    <a:pt x="1060" y="1"/>
                  </a:moveTo>
                  <a:cubicBezTo>
                    <a:pt x="358" y="1"/>
                    <a:pt x="1" y="848"/>
                    <a:pt x="504" y="1351"/>
                  </a:cubicBezTo>
                  <a:cubicBezTo>
                    <a:pt x="662" y="1509"/>
                    <a:pt x="858" y="1580"/>
                    <a:pt x="1051" y="1580"/>
                  </a:cubicBezTo>
                  <a:cubicBezTo>
                    <a:pt x="1453" y="1580"/>
                    <a:pt x="1841" y="1269"/>
                    <a:pt x="1841" y="795"/>
                  </a:cubicBezTo>
                  <a:cubicBezTo>
                    <a:pt x="1841"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1533599" y="2656604"/>
              <a:ext cx="27314" cy="23292"/>
            </a:xfrm>
            <a:custGeom>
              <a:rect b="b" l="l" r="r" t="t"/>
              <a:pathLst>
                <a:path extrusionOk="0" h="1581" w="1854">
                  <a:moveTo>
                    <a:pt x="1059" y="1"/>
                  </a:moveTo>
                  <a:cubicBezTo>
                    <a:pt x="357" y="1"/>
                    <a:pt x="0" y="848"/>
                    <a:pt x="503" y="1351"/>
                  </a:cubicBezTo>
                  <a:cubicBezTo>
                    <a:pt x="666" y="1509"/>
                    <a:pt x="865" y="1580"/>
                    <a:pt x="1059" y="1580"/>
                  </a:cubicBezTo>
                  <a:cubicBezTo>
                    <a:pt x="1465" y="1580"/>
                    <a:pt x="1853" y="1269"/>
                    <a:pt x="1853" y="795"/>
                  </a:cubicBezTo>
                  <a:cubicBezTo>
                    <a:pt x="1853" y="358"/>
                    <a:pt x="1496"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1656630" y="2656604"/>
              <a:ext cx="27123" cy="23380"/>
            </a:xfrm>
            <a:custGeom>
              <a:rect b="b" l="l" r="r" t="t"/>
              <a:pathLst>
                <a:path extrusionOk="0" h="1587" w="1841">
                  <a:moveTo>
                    <a:pt x="1059" y="1"/>
                  </a:moveTo>
                  <a:cubicBezTo>
                    <a:pt x="345" y="1"/>
                    <a:pt x="1" y="848"/>
                    <a:pt x="490" y="1351"/>
                  </a:cubicBezTo>
                  <a:cubicBezTo>
                    <a:pt x="653" y="1514"/>
                    <a:pt x="852" y="1586"/>
                    <a:pt x="1047" y="1586"/>
                  </a:cubicBezTo>
                  <a:cubicBezTo>
                    <a:pt x="1453" y="1586"/>
                    <a:pt x="1840" y="1269"/>
                    <a:pt x="1840" y="795"/>
                  </a:cubicBezTo>
                  <a:cubicBezTo>
                    <a:pt x="1840" y="358"/>
                    <a:pt x="1483" y="1"/>
                    <a:pt x="1059"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4"/>
            <p:cNvSpPr/>
            <p:nvPr/>
          </p:nvSpPr>
          <p:spPr>
            <a:xfrm>
              <a:off x="304776" y="2779841"/>
              <a:ext cx="27108" cy="23174"/>
            </a:xfrm>
            <a:custGeom>
              <a:rect b="b" l="l" r="r" t="t"/>
              <a:pathLst>
                <a:path extrusionOk="0" h="1573" w="1840">
                  <a:moveTo>
                    <a:pt x="1059" y="0"/>
                  </a:moveTo>
                  <a:cubicBezTo>
                    <a:pt x="344" y="0"/>
                    <a:pt x="0" y="847"/>
                    <a:pt x="490" y="1337"/>
                  </a:cubicBezTo>
                  <a:cubicBezTo>
                    <a:pt x="653" y="1500"/>
                    <a:pt x="852" y="1573"/>
                    <a:pt x="1046"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4"/>
            <p:cNvSpPr/>
            <p:nvPr/>
          </p:nvSpPr>
          <p:spPr>
            <a:xfrm>
              <a:off x="427616" y="2779841"/>
              <a:ext cx="27123" cy="23174"/>
            </a:xfrm>
            <a:custGeom>
              <a:rect b="b" l="l" r="r" t="t"/>
              <a:pathLst>
                <a:path extrusionOk="0" h="1573" w="1841">
                  <a:moveTo>
                    <a:pt x="1059" y="0"/>
                  </a:moveTo>
                  <a:cubicBezTo>
                    <a:pt x="358" y="0"/>
                    <a:pt x="1" y="847"/>
                    <a:pt x="503" y="1337"/>
                  </a:cubicBezTo>
                  <a:cubicBezTo>
                    <a:pt x="662" y="1500"/>
                    <a:pt x="858" y="1573"/>
                    <a:pt x="1051" y="1573"/>
                  </a:cubicBezTo>
                  <a:cubicBezTo>
                    <a:pt x="1453" y="1573"/>
                    <a:pt x="1840" y="1256"/>
                    <a:pt x="1840" y="781"/>
                  </a:cubicBezTo>
                  <a:cubicBezTo>
                    <a:pt x="1840"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550455" y="2779841"/>
              <a:ext cx="27314" cy="23277"/>
            </a:xfrm>
            <a:custGeom>
              <a:rect b="b" l="l" r="r" t="t"/>
              <a:pathLst>
                <a:path extrusionOk="0" h="1580" w="1854">
                  <a:moveTo>
                    <a:pt x="1060" y="0"/>
                  </a:moveTo>
                  <a:cubicBezTo>
                    <a:pt x="358" y="0"/>
                    <a:pt x="1" y="847"/>
                    <a:pt x="504" y="1350"/>
                  </a:cubicBezTo>
                  <a:cubicBezTo>
                    <a:pt x="666" y="1508"/>
                    <a:pt x="864" y="1580"/>
                    <a:pt x="1058" y="1580"/>
                  </a:cubicBezTo>
                  <a:cubicBezTo>
                    <a:pt x="1465" y="1580"/>
                    <a:pt x="1854" y="1265"/>
                    <a:pt x="1854" y="781"/>
                  </a:cubicBezTo>
                  <a:cubicBezTo>
                    <a:pt x="1854" y="345"/>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673310" y="2779841"/>
              <a:ext cx="27299" cy="23277"/>
            </a:xfrm>
            <a:custGeom>
              <a:rect b="b" l="l" r="r" t="t"/>
              <a:pathLst>
                <a:path extrusionOk="0" h="1580" w="1853">
                  <a:moveTo>
                    <a:pt x="1059" y="0"/>
                  </a:moveTo>
                  <a:cubicBezTo>
                    <a:pt x="357" y="0"/>
                    <a:pt x="0" y="847"/>
                    <a:pt x="503" y="1350"/>
                  </a:cubicBezTo>
                  <a:cubicBezTo>
                    <a:pt x="665" y="1508"/>
                    <a:pt x="863" y="1580"/>
                    <a:pt x="1057" y="1580"/>
                  </a:cubicBezTo>
                  <a:cubicBezTo>
                    <a:pt x="1464" y="1580"/>
                    <a:pt x="1853" y="1265"/>
                    <a:pt x="1853" y="781"/>
                  </a:cubicBezTo>
                  <a:cubicBezTo>
                    <a:pt x="1853" y="358"/>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796341" y="2779841"/>
              <a:ext cx="27123" cy="23174"/>
            </a:xfrm>
            <a:custGeom>
              <a:rect b="b" l="l" r="r" t="t"/>
              <a:pathLst>
                <a:path extrusionOk="0" h="1573" w="1841">
                  <a:moveTo>
                    <a:pt x="1059" y="0"/>
                  </a:moveTo>
                  <a:cubicBezTo>
                    <a:pt x="358" y="0"/>
                    <a:pt x="0" y="847"/>
                    <a:pt x="503"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919180"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0" y="1256"/>
                    <a:pt x="1840" y="781"/>
                  </a:cubicBezTo>
                  <a:cubicBezTo>
                    <a:pt x="1840"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1042226" y="2779841"/>
              <a:ext cx="27108" cy="23174"/>
            </a:xfrm>
            <a:custGeom>
              <a:rect b="b" l="l" r="r" t="t"/>
              <a:pathLst>
                <a:path extrusionOk="0" h="1573" w="1840">
                  <a:moveTo>
                    <a:pt x="1046" y="0"/>
                  </a:moveTo>
                  <a:cubicBezTo>
                    <a:pt x="344"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4"/>
            <p:cNvSpPr/>
            <p:nvPr/>
          </p:nvSpPr>
          <p:spPr>
            <a:xfrm>
              <a:off x="1165066" y="2779841"/>
              <a:ext cx="27123" cy="23174"/>
            </a:xfrm>
            <a:custGeom>
              <a:rect b="b" l="l" r="r" t="t"/>
              <a:pathLst>
                <a:path extrusionOk="0" h="1573" w="1841">
                  <a:moveTo>
                    <a:pt x="1046" y="0"/>
                  </a:moveTo>
                  <a:cubicBezTo>
                    <a:pt x="345" y="0"/>
                    <a:pt x="0" y="847"/>
                    <a:pt x="490" y="1337"/>
                  </a:cubicBezTo>
                  <a:cubicBezTo>
                    <a:pt x="653" y="1500"/>
                    <a:pt x="852" y="1573"/>
                    <a:pt x="1046" y="1573"/>
                  </a:cubicBezTo>
                  <a:cubicBezTo>
                    <a:pt x="1453" y="1573"/>
                    <a:pt x="1840" y="1256"/>
                    <a:pt x="1840" y="781"/>
                  </a:cubicBezTo>
                  <a:cubicBezTo>
                    <a:pt x="1840" y="358"/>
                    <a:pt x="1483" y="0"/>
                    <a:pt x="1046"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4"/>
            <p:cNvSpPr/>
            <p:nvPr/>
          </p:nvSpPr>
          <p:spPr>
            <a:xfrm>
              <a:off x="1287905" y="2779841"/>
              <a:ext cx="27123" cy="23174"/>
            </a:xfrm>
            <a:custGeom>
              <a:rect b="b" l="l" r="r" t="t"/>
              <a:pathLst>
                <a:path extrusionOk="0" h="1573" w="1841">
                  <a:moveTo>
                    <a:pt x="1059" y="0"/>
                  </a:moveTo>
                  <a:cubicBezTo>
                    <a:pt x="358" y="0"/>
                    <a:pt x="1" y="847"/>
                    <a:pt x="504" y="1337"/>
                  </a:cubicBezTo>
                  <a:cubicBezTo>
                    <a:pt x="662" y="1500"/>
                    <a:pt x="858" y="1573"/>
                    <a:pt x="1051" y="1573"/>
                  </a:cubicBezTo>
                  <a:cubicBezTo>
                    <a:pt x="1453" y="1573"/>
                    <a:pt x="1840" y="1256"/>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4"/>
            <p:cNvSpPr/>
            <p:nvPr/>
          </p:nvSpPr>
          <p:spPr>
            <a:xfrm>
              <a:off x="1410745" y="2779841"/>
              <a:ext cx="27123" cy="23174"/>
            </a:xfrm>
            <a:custGeom>
              <a:rect b="b" l="l" r="r" t="t"/>
              <a:pathLst>
                <a:path extrusionOk="0" h="1573" w="1841">
                  <a:moveTo>
                    <a:pt x="1060" y="0"/>
                  </a:moveTo>
                  <a:cubicBezTo>
                    <a:pt x="358" y="0"/>
                    <a:pt x="1" y="847"/>
                    <a:pt x="504" y="1337"/>
                  </a:cubicBezTo>
                  <a:cubicBezTo>
                    <a:pt x="662" y="1500"/>
                    <a:pt x="858" y="1573"/>
                    <a:pt x="1051" y="1573"/>
                  </a:cubicBezTo>
                  <a:cubicBezTo>
                    <a:pt x="1453" y="1573"/>
                    <a:pt x="1841" y="1256"/>
                    <a:pt x="1841" y="781"/>
                  </a:cubicBezTo>
                  <a:cubicBezTo>
                    <a:pt x="1841"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4"/>
            <p:cNvSpPr/>
            <p:nvPr/>
          </p:nvSpPr>
          <p:spPr>
            <a:xfrm>
              <a:off x="1533599" y="2779841"/>
              <a:ext cx="27314" cy="23277"/>
            </a:xfrm>
            <a:custGeom>
              <a:rect b="b" l="l" r="r" t="t"/>
              <a:pathLst>
                <a:path extrusionOk="0" h="1580" w="1854">
                  <a:moveTo>
                    <a:pt x="1059" y="0"/>
                  </a:moveTo>
                  <a:cubicBezTo>
                    <a:pt x="357" y="0"/>
                    <a:pt x="0" y="847"/>
                    <a:pt x="503" y="1350"/>
                  </a:cubicBezTo>
                  <a:cubicBezTo>
                    <a:pt x="665" y="1508"/>
                    <a:pt x="863" y="1580"/>
                    <a:pt x="1057" y="1580"/>
                  </a:cubicBezTo>
                  <a:cubicBezTo>
                    <a:pt x="1464" y="1580"/>
                    <a:pt x="1853" y="1265"/>
                    <a:pt x="1853" y="781"/>
                  </a:cubicBezTo>
                  <a:cubicBezTo>
                    <a:pt x="1853" y="345"/>
                    <a:pt x="1496"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1656630" y="2779841"/>
              <a:ext cx="27123" cy="23277"/>
            </a:xfrm>
            <a:custGeom>
              <a:rect b="b" l="l" r="r" t="t"/>
              <a:pathLst>
                <a:path extrusionOk="0" h="1580" w="1841">
                  <a:moveTo>
                    <a:pt x="1059" y="0"/>
                  </a:moveTo>
                  <a:cubicBezTo>
                    <a:pt x="345" y="0"/>
                    <a:pt x="1" y="847"/>
                    <a:pt x="490" y="1350"/>
                  </a:cubicBezTo>
                  <a:cubicBezTo>
                    <a:pt x="653" y="1508"/>
                    <a:pt x="851" y="1580"/>
                    <a:pt x="1044" y="1580"/>
                  </a:cubicBezTo>
                  <a:cubicBezTo>
                    <a:pt x="1452" y="1580"/>
                    <a:pt x="1840" y="1265"/>
                    <a:pt x="1840" y="781"/>
                  </a:cubicBezTo>
                  <a:cubicBezTo>
                    <a:pt x="1840" y="358"/>
                    <a:pt x="1483" y="0"/>
                    <a:pt x="1059"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3" name="Google Shape;1773;p44"/>
          <p:cNvPicPr preferRelativeResize="0"/>
          <p:nvPr/>
        </p:nvPicPr>
        <p:blipFill rotWithShape="1">
          <a:blip r:embed="rId3">
            <a:alphaModFix/>
          </a:blip>
          <a:srcRect b="15572" l="-2019" r="21891" t="7451"/>
          <a:stretch/>
        </p:blipFill>
        <p:spPr>
          <a:xfrm>
            <a:off x="-1334675" y="-622200"/>
            <a:ext cx="6048300" cy="5810700"/>
          </a:xfrm>
          <a:prstGeom prst="parallelogram">
            <a:avLst>
              <a:gd fmla="val 25000" name="adj"/>
            </a:avLst>
          </a:prstGeom>
          <a:noFill/>
          <a:ln>
            <a:noFill/>
          </a:ln>
        </p:spPr>
      </p:pic>
      <p:cxnSp>
        <p:nvCxnSpPr>
          <p:cNvPr id="1774" name="Google Shape;1774;p44"/>
          <p:cNvCxnSpPr/>
          <p:nvPr/>
        </p:nvCxnSpPr>
        <p:spPr>
          <a:xfrm>
            <a:off x="7905950" y="-399400"/>
            <a:ext cx="1695600" cy="4448100"/>
          </a:xfrm>
          <a:prstGeom prst="straightConnector1">
            <a:avLst/>
          </a:prstGeom>
          <a:noFill/>
          <a:ln cap="flat" cmpd="sng" w="9525">
            <a:solidFill>
              <a:srgbClr val="F5CDB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grpSp>
        <p:nvGrpSpPr>
          <p:cNvPr id="1450" name="Google Shape;1450;p26"/>
          <p:cNvGrpSpPr/>
          <p:nvPr/>
        </p:nvGrpSpPr>
        <p:grpSpPr>
          <a:xfrm rot="5400000">
            <a:off x="7715707" y="-16033"/>
            <a:ext cx="58051" cy="1358521"/>
            <a:chOff x="550455" y="1794369"/>
            <a:chExt cx="27314" cy="639214"/>
          </a:xfrm>
        </p:grpSpPr>
        <p:sp>
          <p:nvSpPr>
            <p:cNvPr id="1451" name="Google Shape;1451;p26"/>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6"/>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6"/>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6"/>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6"/>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6"/>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rgbClr val="F5CDB2">
                <a:alpha val="65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7" name="Google Shape;1457;p26"/>
          <p:cNvPicPr preferRelativeResize="0"/>
          <p:nvPr/>
        </p:nvPicPr>
        <p:blipFill rotWithShape="1">
          <a:blip r:embed="rId3">
            <a:alphaModFix/>
          </a:blip>
          <a:srcRect b="24798" l="10070" r="-19647" t="17918"/>
          <a:stretch/>
        </p:blipFill>
        <p:spPr>
          <a:xfrm flipH="1" rot="10800000">
            <a:off x="4913725" y="600"/>
            <a:ext cx="6627300" cy="5187900"/>
          </a:xfrm>
          <a:prstGeom prst="parallelogram">
            <a:avLst>
              <a:gd fmla="val 25060" name="adj"/>
            </a:avLst>
          </a:prstGeom>
          <a:noFill/>
          <a:ln>
            <a:noFill/>
          </a:ln>
        </p:spPr>
      </p:pic>
      <p:sp>
        <p:nvSpPr>
          <p:cNvPr id="1458" name="Google Shape;1458;p26"/>
          <p:cNvSpPr txBox="1"/>
          <p:nvPr>
            <p:ph type="title"/>
          </p:nvPr>
        </p:nvSpPr>
        <p:spPr>
          <a:xfrm>
            <a:off x="594225" y="3768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0" lang="en" sz="3200"/>
              <a:t>Why is it important?</a:t>
            </a:r>
            <a:endParaRPr sz="3200"/>
          </a:p>
        </p:txBody>
      </p:sp>
      <p:sp>
        <p:nvSpPr>
          <p:cNvPr id="1459" name="Google Shape;1459;p26"/>
          <p:cNvSpPr txBox="1"/>
          <p:nvPr/>
        </p:nvSpPr>
        <p:spPr>
          <a:xfrm>
            <a:off x="594225" y="1178700"/>
            <a:ext cx="3771900" cy="31290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Clr>
                <a:schemeClr val="dk1"/>
              </a:buClr>
              <a:buSzPts val="2000"/>
              <a:buFont typeface="Poiret One"/>
              <a:buAutoNum type="arabicPeriod"/>
            </a:pPr>
            <a:r>
              <a:rPr lang="en" sz="2000">
                <a:solidFill>
                  <a:schemeClr val="dk1"/>
                </a:solidFill>
                <a:latin typeface="Poiret One"/>
                <a:ea typeface="Poiret One"/>
                <a:cs typeface="Poiret One"/>
                <a:sym typeface="Poiret One"/>
              </a:rPr>
              <a:t>To help restaurant owners survive the pandemic</a:t>
            </a:r>
            <a:endParaRPr sz="2000">
              <a:solidFill>
                <a:schemeClr val="dk1"/>
              </a:solidFill>
              <a:latin typeface="Poiret One"/>
              <a:ea typeface="Poiret One"/>
              <a:cs typeface="Poiret One"/>
              <a:sym typeface="Poiret One"/>
            </a:endParaRPr>
          </a:p>
          <a:p>
            <a:pPr indent="-355600" lvl="0" marL="457200" rtl="0" algn="just">
              <a:spcBef>
                <a:spcPts val="0"/>
              </a:spcBef>
              <a:spcAft>
                <a:spcPts val="0"/>
              </a:spcAft>
              <a:buClr>
                <a:schemeClr val="dk1"/>
              </a:buClr>
              <a:buSzPts val="2000"/>
              <a:buFont typeface="Poiret One"/>
              <a:buAutoNum type="arabicPeriod"/>
            </a:pPr>
            <a:r>
              <a:rPr lang="en" sz="2000">
                <a:solidFill>
                  <a:schemeClr val="dk1"/>
                </a:solidFill>
                <a:latin typeface="Poiret One"/>
                <a:ea typeface="Poiret One"/>
                <a:cs typeface="Poiret One"/>
                <a:sym typeface="Poiret One"/>
              </a:rPr>
              <a:t>Automated solution to keep menu updated with best selling dishes.</a:t>
            </a:r>
            <a:endParaRPr sz="2000">
              <a:solidFill>
                <a:schemeClr val="dk1"/>
              </a:solidFill>
              <a:latin typeface="Poiret One"/>
              <a:ea typeface="Poiret One"/>
              <a:cs typeface="Poiret One"/>
              <a:sym typeface="Poiret One"/>
            </a:endParaRPr>
          </a:p>
          <a:p>
            <a:pPr indent="-355600" lvl="0" marL="457200" rtl="0" algn="just">
              <a:spcBef>
                <a:spcPts val="0"/>
              </a:spcBef>
              <a:spcAft>
                <a:spcPts val="0"/>
              </a:spcAft>
              <a:buClr>
                <a:schemeClr val="dk1"/>
              </a:buClr>
              <a:buSzPts val="2000"/>
              <a:buFont typeface="Poiret One"/>
              <a:buAutoNum type="arabicPeriod"/>
            </a:pPr>
            <a:r>
              <a:rPr lang="en" sz="2000">
                <a:solidFill>
                  <a:schemeClr val="dk1"/>
                </a:solidFill>
                <a:latin typeface="Poiret One"/>
                <a:ea typeface="Poiret One"/>
                <a:cs typeface="Poiret One"/>
                <a:sym typeface="Poiret One"/>
              </a:rPr>
              <a:t>Help cooking enthusiasts find a optimal way to procure ingredients from safe locations.</a:t>
            </a:r>
            <a:endParaRPr sz="2000">
              <a:latin typeface="Poiret One"/>
              <a:ea typeface="Poiret One"/>
              <a:cs typeface="Poiret One"/>
              <a:sym typeface="Poiret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7"/>
          <p:cNvSpPr txBox="1"/>
          <p:nvPr>
            <p:ph type="ctrTitle"/>
          </p:nvPr>
        </p:nvSpPr>
        <p:spPr>
          <a:xfrm>
            <a:off x="2695575" y="876275"/>
            <a:ext cx="3893400" cy="1359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DATA</a:t>
            </a:r>
            <a:endParaRPr/>
          </a:p>
        </p:txBody>
      </p:sp>
      <p:pic>
        <p:nvPicPr>
          <p:cNvPr id="1465" name="Google Shape;1465;p27"/>
          <p:cNvPicPr preferRelativeResize="0"/>
          <p:nvPr/>
        </p:nvPicPr>
        <p:blipFill rotWithShape="1">
          <a:blip r:embed="rId3">
            <a:alphaModFix/>
          </a:blip>
          <a:srcRect b="32470" l="27360" r="-14552" t="11595"/>
          <a:stretch/>
        </p:blipFill>
        <p:spPr>
          <a:xfrm flipH="1">
            <a:off x="-2421975" y="-622200"/>
            <a:ext cx="6048300" cy="5810700"/>
          </a:xfrm>
          <a:prstGeom prst="parallelogram">
            <a:avLst>
              <a:gd fmla="val 25000" name="adj"/>
            </a:avLst>
          </a:prstGeom>
          <a:noFill/>
          <a:ln>
            <a:noFill/>
          </a:ln>
        </p:spPr>
      </p:pic>
      <p:grpSp>
        <p:nvGrpSpPr>
          <p:cNvPr id="1466" name="Google Shape;1466;p27"/>
          <p:cNvGrpSpPr/>
          <p:nvPr/>
        </p:nvGrpSpPr>
        <p:grpSpPr>
          <a:xfrm>
            <a:off x="2695575" y="-276225"/>
            <a:ext cx="7715400" cy="5714700"/>
            <a:chOff x="2695575" y="-276225"/>
            <a:chExt cx="7715400" cy="5714700"/>
          </a:xfrm>
        </p:grpSpPr>
        <p:cxnSp>
          <p:nvCxnSpPr>
            <p:cNvPr id="1467" name="Google Shape;1467;p27"/>
            <p:cNvCxnSpPr/>
            <p:nvPr/>
          </p:nvCxnSpPr>
          <p:spPr>
            <a:xfrm flipH="1" rot="10800000">
              <a:off x="2695575" y="904950"/>
              <a:ext cx="7715400" cy="4029000"/>
            </a:xfrm>
            <a:prstGeom prst="straightConnector1">
              <a:avLst/>
            </a:prstGeom>
            <a:noFill/>
            <a:ln cap="flat" cmpd="sng" w="9525">
              <a:solidFill>
                <a:schemeClr val="dk2"/>
              </a:solidFill>
              <a:prstDash val="solid"/>
              <a:round/>
              <a:headEnd len="med" w="med" type="none"/>
              <a:tailEnd len="med" w="med" type="none"/>
            </a:ln>
          </p:spPr>
        </p:cxnSp>
        <p:cxnSp>
          <p:nvCxnSpPr>
            <p:cNvPr id="1468" name="Google Shape;1468;p27"/>
            <p:cNvCxnSpPr/>
            <p:nvPr/>
          </p:nvCxnSpPr>
          <p:spPr>
            <a:xfrm>
              <a:off x="7408575" y="-276225"/>
              <a:ext cx="1424700" cy="57147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28"/>
          <p:cNvSpPr txBox="1"/>
          <p:nvPr>
            <p:ph type="title"/>
          </p:nvPr>
        </p:nvSpPr>
        <p:spPr>
          <a:xfrm>
            <a:off x="323850" y="41972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pic>
        <p:nvPicPr>
          <p:cNvPr id="1474" name="Google Shape;1474;p28"/>
          <p:cNvPicPr preferRelativeResize="0"/>
          <p:nvPr/>
        </p:nvPicPr>
        <p:blipFill>
          <a:blip r:embed="rId3">
            <a:alphaModFix/>
          </a:blip>
          <a:stretch>
            <a:fillRect/>
          </a:stretch>
        </p:blipFill>
        <p:spPr>
          <a:xfrm>
            <a:off x="3761200" y="1359999"/>
            <a:ext cx="4899250" cy="2954249"/>
          </a:xfrm>
          <a:prstGeom prst="rect">
            <a:avLst/>
          </a:prstGeom>
          <a:noFill/>
          <a:ln>
            <a:noFill/>
          </a:ln>
          <a:effectLst>
            <a:outerShdw blurRad="57150" rotWithShape="0" algn="bl" dir="5400000" dist="19050">
              <a:srgbClr val="000000">
                <a:alpha val="50000"/>
              </a:srgbClr>
            </a:outerShdw>
          </a:effectLst>
        </p:spPr>
      </p:pic>
      <p:sp>
        <p:nvSpPr>
          <p:cNvPr id="1475" name="Google Shape;1475;p28"/>
          <p:cNvSpPr txBox="1"/>
          <p:nvPr/>
        </p:nvSpPr>
        <p:spPr>
          <a:xfrm>
            <a:off x="323850" y="13371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iret One"/>
                <a:ea typeface="Poiret One"/>
                <a:cs typeface="Poiret One"/>
                <a:sym typeface="Poiret One"/>
              </a:rPr>
              <a:t>Dataset</a:t>
            </a:r>
            <a:r>
              <a:rPr lang="en" sz="1800">
                <a:solidFill>
                  <a:schemeClr val="dk1"/>
                </a:solidFill>
                <a:latin typeface="Poiret One"/>
                <a:ea typeface="Poiret One"/>
                <a:cs typeface="Poiret One"/>
                <a:sym typeface="Poiret One"/>
              </a:rPr>
              <a:t> 1</a:t>
            </a:r>
            <a:endParaRPr sz="1800">
              <a:solidFill>
                <a:schemeClr val="dk1"/>
              </a:solidFill>
              <a:latin typeface="Poiret One"/>
              <a:ea typeface="Poiret One"/>
              <a:cs typeface="Poiret One"/>
              <a:sym typeface="Poiret One"/>
            </a:endParaRPr>
          </a:p>
          <a:p>
            <a:pPr indent="-317500" lvl="0" marL="457200" rtl="0" algn="l">
              <a:spcBef>
                <a:spcPts val="1000"/>
              </a:spcBef>
              <a:spcAft>
                <a:spcPts val="1000"/>
              </a:spcAft>
              <a:buClr>
                <a:schemeClr val="dk1"/>
              </a:buClr>
              <a:buSzPts val="1400"/>
              <a:buFont typeface="Times New Roman"/>
              <a:buAutoNum type="arabicPeriod"/>
            </a:pPr>
            <a:r>
              <a:rPr lang="en" sz="1800">
                <a:solidFill>
                  <a:schemeClr val="dk1"/>
                </a:solidFill>
                <a:latin typeface="Poiret One"/>
                <a:ea typeface="Poiret One"/>
                <a:cs typeface="Poiret One"/>
                <a:sym typeface="Poiret One"/>
              </a:rPr>
              <a:t>To identify frequently ordered dishes in the Neighborhood, data was scraped from </a:t>
            </a:r>
            <a:r>
              <a:rPr b="1" lang="en" sz="1800">
                <a:solidFill>
                  <a:schemeClr val="dk1"/>
                </a:solidFill>
                <a:latin typeface="Poiret One"/>
                <a:ea typeface="Poiret One"/>
                <a:cs typeface="Poiret One"/>
                <a:sym typeface="Poiret One"/>
              </a:rPr>
              <a:t>Postmates</a:t>
            </a:r>
            <a:r>
              <a:rPr lang="en" sz="1800">
                <a:solidFill>
                  <a:schemeClr val="dk1"/>
                </a:solidFill>
                <a:latin typeface="Poiret One"/>
                <a:ea typeface="Poiret One"/>
                <a:cs typeface="Poiret One"/>
                <a:sym typeface="Poiret One"/>
              </a:rPr>
              <a:t> website.</a:t>
            </a:r>
            <a:endParaRPr sz="1800">
              <a:solidFill>
                <a:schemeClr val="dk1"/>
              </a:solidFill>
              <a:latin typeface="Poiret One"/>
              <a:ea typeface="Poiret One"/>
              <a:cs typeface="Poiret One"/>
              <a:sym typeface="Poiret On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9" name="Shape 1479"/>
        <p:cNvGrpSpPr/>
        <p:nvPr/>
      </p:nvGrpSpPr>
      <p:grpSpPr>
        <a:xfrm>
          <a:off x="0" y="0"/>
          <a:ext cx="0" cy="0"/>
          <a:chOff x="0" y="0"/>
          <a:chExt cx="0" cy="0"/>
        </a:xfrm>
      </p:grpSpPr>
      <p:sp>
        <p:nvSpPr>
          <p:cNvPr id="1480" name="Google Shape;1480;p29"/>
          <p:cNvSpPr txBox="1"/>
          <p:nvPr>
            <p:ph type="title"/>
          </p:nvPr>
        </p:nvSpPr>
        <p:spPr>
          <a:xfrm>
            <a:off x="323850" y="4947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1481" name="Google Shape;1481;p29"/>
          <p:cNvSpPr txBox="1"/>
          <p:nvPr/>
        </p:nvSpPr>
        <p:spPr>
          <a:xfrm>
            <a:off x="323850" y="13371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iret One"/>
                <a:ea typeface="Poiret One"/>
                <a:cs typeface="Poiret One"/>
                <a:sym typeface="Poiret One"/>
              </a:rPr>
              <a:t>Dataset 2</a:t>
            </a:r>
            <a:endParaRPr sz="1800">
              <a:solidFill>
                <a:schemeClr val="dk1"/>
              </a:solidFill>
              <a:latin typeface="Poiret One"/>
              <a:ea typeface="Poiret One"/>
              <a:cs typeface="Poiret One"/>
              <a:sym typeface="Poiret One"/>
            </a:endParaRPr>
          </a:p>
          <a:p>
            <a:pPr indent="-317500" lvl="0" marL="457200" rtl="0" algn="l">
              <a:spcBef>
                <a:spcPts val="1000"/>
              </a:spcBef>
              <a:spcAft>
                <a:spcPts val="0"/>
              </a:spcAft>
              <a:buClr>
                <a:schemeClr val="dk1"/>
              </a:buClr>
              <a:buSzPts val="1400"/>
              <a:buFont typeface="Poiret One"/>
              <a:buAutoNum type="arabicPeriod"/>
            </a:pPr>
            <a:r>
              <a:rPr lang="en" sz="1800">
                <a:solidFill>
                  <a:schemeClr val="dk1"/>
                </a:solidFill>
                <a:latin typeface="Poiret One"/>
                <a:ea typeface="Poiret One"/>
                <a:cs typeface="Poiret One"/>
                <a:sym typeface="Poiret One"/>
              </a:rPr>
              <a:t>Top-rated dishes belonging to the same cuisine collected through the Zomato API </a:t>
            </a:r>
            <a:endParaRPr sz="1800">
              <a:solidFill>
                <a:schemeClr val="dk1"/>
              </a:solidFill>
              <a:latin typeface="Poiret One"/>
              <a:ea typeface="Poiret One"/>
              <a:cs typeface="Poiret One"/>
              <a:sym typeface="Poiret One"/>
            </a:endParaRPr>
          </a:p>
          <a:p>
            <a:pPr indent="0" lvl="0" marL="457200" rtl="0" algn="l">
              <a:spcBef>
                <a:spcPts val="1000"/>
              </a:spcBef>
              <a:spcAft>
                <a:spcPts val="1000"/>
              </a:spcAft>
              <a:buNone/>
            </a:pPr>
            <a:r>
              <a:t/>
            </a:r>
            <a:endParaRPr sz="1800">
              <a:solidFill>
                <a:schemeClr val="dk1"/>
              </a:solidFill>
              <a:latin typeface="Times New Roman"/>
              <a:ea typeface="Times New Roman"/>
              <a:cs typeface="Times New Roman"/>
              <a:sym typeface="Times New Roman"/>
            </a:endParaRPr>
          </a:p>
        </p:txBody>
      </p:sp>
      <p:pic>
        <p:nvPicPr>
          <p:cNvPr id="1482" name="Google Shape;1482;p29"/>
          <p:cNvPicPr preferRelativeResize="0"/>
          <p:nvPr/>
        </p:nvPicPr>
        <p:blipFill rotWithShape="1">
          <a:blip r:embed="rId3">
            <a:alphaModFix/>
          </a:blip>
          <a:srcRect b="10962" l="9058" r="7301" t="3858"/>
          <a:stretch/>
        </p:blipFill>
        <p:spPr>
          <a:xfrm>
            <a:off x="3378400" y="1859975"/>
            <a:ext cx="5622126" cy="2862900"/>
          </a:xfrm>
          <a:prstGeom prst="rect">
            <a:avLst/>
          </a:prstGeom>
          <a:noFill/>
          <a:ln>
            <a:noFill/>
          </a:ln>
        </p:spPr>
      </p:pic>
      <p:sp>
        <p:nvSpPr>
          <p:cNvPr id="1483" name="Google Shape;1483;p29"/>
          <p:cNvSpPr txBox="1"/>
          <p:nvPr/>
        </p:nvSpPr>
        <p:spPr>
          <a:xfrm>
            <a:off x="3378400" y="1337125"/>
            <a:ext cx="5779800" cy="3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oiret One"/>
                <a:ea typeface="Poiret One"/>
                <a:cs typeface="Poiret One"/>
                <a:sym typeface="Poiret One"/>
              </a:rPr>
              <a:t>Word Cloud representing the distribution of various cuisines</a:t>
            </a:r>
            <a:endParaRPr b="1">
              <a:solidFill>
                <a:srgbClr val="FFFFFF"/>
              </a:solidFill>
              <a:latin typeface="Poiret One"/>
              <a:ea typeface="Poiret One"/>
              <a:cs typeface="Poiret One"/>
              <a:sym typeface="Poiret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30"/>
          <p:cNvSpPr txBox="1"/>
          <p:nvPr>
            <p:ph type="title"/>
          </p:nvPr>
        </p:nvSpPr>
        <p:spPr>
          <a:xfrm>
            <a:off x="323850" y="4947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1489" name="Google Shape;1489;p30"/>
          <p:cNvSpPr txBox="1"/>
          <p:nvPr/>
        </p:nvSpPr>
        <p:spPr>
          <a:xfrm>
            <a:off x="323850" y="13371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iret One"/>
                <a:ea typeface="Poiret One"/>
                <a:cs typeface="Poiret One"/>
                <a:sym typeface="Poiret One"/>
              </a:rPr>
              <a:t>Dataset 3</a:t>
            </a:r>
            <a:endParaRPr sz="1800">
              <a:solidFill>
                <a:schemeClr val="dk1"/>
              </a:solidFill>
              <a:latin typeface="Poiret One"/>
              <a:ea typeface="Poiret One"/>
              <a:cs typeface="Poiret One"/>
              <a:sym typeface="Poiret One"/>
            </a:endParaRPr>
          </a:p>
          <a:p>
            <a:pPr indent="-317500" lvl="0" marL="457200" rtl="0" algn="l">
              <a:spcBef>
                <a:spcPts val="1000"/>
              </a:spcBef>
              <a:spcAft>
                <a:spcPts val="0"/>
              </a:spcAft>
              <a:buClr>
                <a:schemeClr val="dk1"/>
              </a:buClr>
              <a:buSzPts val="1400"/>
              <a:buFont typeface="Poiret One"/>
              <a:buAutoNum type="arabicPeriod"/>
            </a:pPr>
            <a:r>
              <a:rPr lang="en" sz="1800">
                <a:solidFill>
                  <a:schemeClr val="dk1"/>
                </a:solidFill>
                <a:latin typeface="Poiret One"/>
                <a:ea typeface="Poiret One"/>
                <a:cs typeface="Poiret One"/>
                <a:sym typeface="Poiret One"/>
              </a:rPr>
              <a:t>To extract ingredients from the dishes, simplified-recipes-1M Dataset is used.</a:t>
            </a:r>
            <a:endParaRPr sz="1800">
              <a:solidFill>
                <a:schemeClr val="dk1"/>
              </a:solidFill>
              <a:latin typeface="Poiret One"/>
              <a:ea typeface="Poiret One"/>
              <a:cs typeface="Poiret One"/>
              <a:sym typeface="Poiret One"/>
            </a:endParaRPr>
          </a:p>
          <a:p>
            <a:pPr indent="0" lvl="0" marL="457200" rtl="0" algn="l">
              <a:spcBef>
                <a:spcPts val="1000"/>
              </a:spcBef>
              <a:spcAft>
                <a:spcPts val="1000"/>
              </a:spcAft>
              <a:buNone/>
            </a:pPr>
            <a:r>
              <a:t/>
            </a:r>
            <a:endParaRPr sz="1800">
              <a:solidFill>
                <a:schemeClr val="dk1"/>
              </a:solidFill>
              <a:latin typeface="Times New Roman"/>
              <a:ea typeface="Times New Roman"/>
              <a:cs typeface="Times New Roman"/>
              <a:sym typeface="Times New Roman"/>
            </a:endParaRPr>
          </a:p>
        </p:txBody>
      </p:sp>
      <p:pic>
        <p:nvPicPr>
          <p:cNvPr id="1490" name="Google Shape;1490;p30"/>
          <p:cNvPicPr preferRelativeResize="0"/>
          <p:nvPr/>
        </p:nvPicPr>
        <p:blipFill>
          <a:blip r:embed="rId3">
            <a:alphaModFix/>
          </a:blip>
          <a:stretch>
            <a:fillRect/>
          </a:stretch>
        </p:blipFill>
        <p:spPr>
          <a:xfrm>
            <a:off x="3821100" y="1534968"/>
            <a:ext cx="4797000" cy="28702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31"/>
          <p:cNvSpPr txBox="1"/>
          <p:nvPr>
            <p:ph type="title"/>
          </p:nvPr>
        </p:nvSpPr>
        <p:spPr>
          <a:xfrm>
            <a:off x="323850" y="494775"/>
            <a:ext cx="479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Description</a:t>
            </a:r>
            <a:endParaRPr/>
          </a:p>
        </p:txBody>
      </p:sp>
      <p:sp>
        <p:nvSpPr>
          <p:cNvPr id="1496" name="Google Shape;1496;p31"/>
          <p:cNvSpPr txBox="1"/>
          <p:nvPr/>
        </p:nvSpPr>
        <p:spPr>
          <a:xfrm>
            <a:off x="323850" y="1337125"/>
            <a:ext cx="3190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oiret One"/>
                <a:ea typeface="Poiret One"/>
                <a:cs typeface="Poiret One"/>
                <a:sym typeface="Poiret One"/>
              </a:rPr>
              <a:t>Dataset</a:t>
            </a:r>
            <a:r>
              <a:rPr lang="en" sz="1800">
                <a:solidFill>
                  <a:schemeClr val="dk1"/>
                </a:solidFill>
                <a:latin typeface="Poiret One"/>
                <a:ea typeface="Poiret One"/>
                <a:cs typeface="Poiret One"/>
                <a:sym typeface="Poiret One"/>
              </a:rPr>
              <a:t> 4</a:t>
            </a:r>
            <a:endParaRPr sz="1800">
              <a:solidFill>
                <a:schemeClr val="dk1"/>
              </a:solidFill>
              <a:latin typeface="Poiret One"/>
              <a:ea typeface="Poiret One"/>
              <a:cs typeface="Poiret One"/>
              <a:sym typeface="Poiret One"/>
            </a:endParaRPr>
          </a:p>
          <a:p>
            <a:pPr indent="-342900" lvl="0" marL="457200" rtl="0" algn="l">
              <a:spcBef>
                <a:spcPts val="1000"/>
              </a:spcBef>
              <a:spcAft>
                <a:spcPts val="0"/>
              </a:spcAft>
              <a:buClr>
                <a:schemeClr val="dk1"/>
              </a:buClr>
              <a:buSzPts val="1800"/>
              <a:buFont typeface="Poiret One"/>
              <a:buAutoNum type="arabicPeriod"/>
            </a:pPr>
            <a:r>
              <a:rPr lang="en" sz="1800">
                <a:solidFill>
                  <a:schemeClr val="dk1"/>
                </a:solidFill>
                <a:latin typeface="Poiret One"/>
                <a:ea typeface="Poiret One"/>
                <a:cs typeface="Poiret One"/>
                <a:sym typeface="Poiret One"/>
              </a:rPr>
              <a:t>United States Department of Agriculture (USDA) Organic Integrity Database was used.</a:t>
            </a:r>
            <a:endParaRPr sz="1800">
              <a:solidFill>
                <a:schemeClr val="dk1"/>
              </a:solidFill>
              <a:latin typeface="Poiret One"/>
              <a:ea typeface="Poiret One"/>
              <a:cs typeface="Poiret One"/>
              <a:sym typeface="Poiret One"/>
            </a:endParaRPr>
          </a:p>
          <a:p>
            <a:pPr indent="0" lvl="0" marL="0" rtl="0" algn="l">
              <a:spcBef>
                <a:spcPts val="1000"/>
              </a:spcBef>
              <a:spcAft>
                <a:spcPts val="0"/>
              </a:spcAft>
              <a:buNone/>
            </a:pPr>
            <a:r>
              <a:rPr lang="en" sz="1800">
                <a:solidFill>
                  <a:schemeClr val="dk1"/>
                </a:solidFill>
                <a:latin typeface="Poiret One"/>
                <a:ea typeface="Poiret One"/>
                <a:cs typeface="Poiret One"/>
                <a:sym typeface="Poiret One"/>
              </a:rPr>
              <a:t> </a:t>
            </a:r>
            <a:endParaRPr sz="1800">
              <a:solidFill>
                <a:schemeClr val="dk1"/>
              </a:solidFill>
              <a:latin typeface="Poiret One"/>
              <a:ea typeface="Poiret One"/>
              <a:cs typeface="Poiret One"/>
              <a:sym typeface="Poiret One"/>
            </a:endParaRPr>
          </a:p>
          <a:p>
            <a:pPr indent="0" lvl="0" marL="457200" rtl="0" algn="l">
              <a:spcBef>
                <a:spcPts val="1000"/>
              </a:spcBef>
              <a:spcAft>
                <a:spcPts val="1000"/>
              </a:spcAft>
              <a:buNone/>
            </a:pPr>
            <a:r>
              <a:t/>
            </a:r>
            <a:endParaRPr sz="1800">
              <a:solidFill>
                <a:schemeClr val="dk1"/>
              </a:solidFill>
              <a:latin typeface="Times New Roman"/>
              <a:ea typeface="Times New Roman"/>
              <a:cs typeface="Times New Roman"/>
              <a:sym typeface="Times New Roman"/>
            </a:endParaRPr>
          </a:p>
        </p:txBody>
      </p:sp>
      <p:pic>
        <p:nvPicPr>
          <p:cNvPr id="1497" name="Google Shape;1497;p31"/>
          <p:cNvPicPr preferRelativeResize="0"/>
          <p:nvPr/>
        </p:nvPicPr>
        <p:blipFill>
          <a:blip r:embed="rId3">
            <a:alphaModFix/>
          </a:blip>
          <a:stretch>
            <a:fillRect/>
          </a:stretch>
        </p:blipFill>
        <p:spPr>
          <a:xfrm>
            <a:off x="3470025" y="1392924"/>
            <a:ext cx="5395376" cy="27004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1" name="Shape 1501"/>
        <p:cNvGrpSpPr/>
        <p:nvPr/>
      </p:nvGrpSpPr>
      <p:grpSpPr>
        <a:xfrm>
          <a:off x="0" y="0"/>
          <a:ext cx="0" cy="0"/>
          <a:chOff x="0" y="0"/>
          <a:chExt cx="0" cy="0"/>
        </a:xfrm>
      </p:grpSpPr>
      <p:grpSp>
        <p:nvGrpSpPr>
          <p:cNvPr id="1502" name="Google Shape;1502;p32"/>
          <p:cNvGrpSpPr/>
          <p:nvPr/>
        </p:nvGrpSpPr>
        <p:grpSpPr>
          <a:xfrm rot="5400000">
            <a:off x="1370232" y="3879692"/>
            <a:ext cx="58051" cy="1358521"/>
            <a:chOff x="550455" y="1794369"/>
            <a:chExt cx="27314" cy="639214"/>
          </a:xfrm>
        </p:grpSpPr>
        <p:sp>
          <p:nvSpPr>
            <p:cNvPr id="1503" name="Google Shape;1503;p32"/>
            <p:cNvSpPr/>
            <p:nvPr/>
          </p:nvSpPr>
          <p:spPr>
            <a:xfrm>
              <a:off x="550455" y="1794369"/>
              <a:ext cx="27314" cy="23174"/>
            </a:xfrm>
            <a:custGeom>
              <a:rect b="b" l="l" r="r" t="t"/>
              <a:pathLst>
                <a:path extrusionOk="0" h="1573" w="1854">
                  <a:moveTo>
                    <a:pt x="1060" y="1"/>
                  </a:moveTo>
                  <a:cubicBezTo>
                    <a:pt x="358" y="1"/>
                    <a:pt x="1" y="848"/>
                    <a:pt x="504" y="1337"/>
                  </a:cubicBezTo>
                  <a:cubicBezTo>
                    <a:pt x="667" y="1500"/>
                    <a:pt x="865" y="1573"/>
                    <a:pt x="1060" y="1573"/>
                  </a:cubicBezTo>
                  <a:cubicBezTo>
                    <a:pt x="1466" y="1573"/>
                    <a:pt x="1854" y="1256"/>
                    <a:pt x="1854" y="782"/>
                  </a:cubicBezTo>
                  <a:cubicBezTo>
                    <a:pt x="1840" y="345"/>
                    <a:pt x="1496"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2"/>
            <p:cNvSpPr/>
            <p:nvPr/>
          </p:nvSpPr>
          <p:spPr>
            <a:xfrm>
              <a:off x="550455" y="1917592"/>
              <a:ext cx="27314" cy="23189"/>
            </a:xfrm>
            <a:custGeom>
              <a:rect b="b" l="l" r="r" t="t"/>
              <a:pathLst>
                <a:path extrusionOk="0" h="1574" w="1854">
                  <a:moveTo>
                    <a:pt x="1083" y="1"/>
                  </a:moveTo>
                  <a:cubicBezTo>
                    <a:pt x="1075" y="1"/>
                    <a:pt x="1067" y="1"/>
                    <a:pt x="1060" y="1"/>
                  </a:cubicBezTo>
                  <a:cubicBezTo>
                    <a:pt x="358" y="1"/>
                    <a:pt x="1" y="848"/>
                    <a:pt x="504" y="1338"/>
                  </a:cubicBezTo>
                  <a:cubicBezTo>
                    <a:pt x="667" y="1501"/>
                    <a:pt x="865" y="1574"/>
                    <a:pt x="1060" y="1574"/>
                  </a:cubicBezTo>
                  <a:cubicBezTo>
                    <a:pt x="1466" y="1574"/>
                    <a:pt x="1854" y="1257"/>
                    <a:pt x="1854" y="782"/>
                  </a:cubicBezTo>
                  <a:cubicBezTo>
                    <a:pt x="1854" y="353"/>
                    <a:pt x="1509" y="1"/>
                    <a:pt x="108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2"/>
            <p:cNvSpPr/>
            <p:nvPr/>
          </p:nvSpPr>
          <p:spPr>
            <a:xfrm>
              <a:off x="550455" y="2040638"/>
              <a:ext cx="27314" cy="23380"/>
            </a:xfrm>
            <a:custGeom>
              <a:rect b="b" l="l" r="r" t="t"/>
              <a:pathLst>
                <a:path extrusionOk="0" h="1587" w="1854">
                  <a:moveTo>
                    <a:pt x="1060" y="1"/>
                  </a:moveTo>
                  <a:cubicBezTo>
                    <a:pt x="358" y="1"/>
                    <a:pt x="1" y="861"/>
                    <a:pt x="504" y="1351"/>
                  </a:cubicBezTo>
                  <a:cubicBezTo>
                    <a:pt x="667" y="1514"/>
                    <a:pt x="865" y="1586"/>
                    <a:pt x="1060" y="1586"/>
                  </a:cubicBezTo>
                  <a:cubicBezTo>
                    <a:pt x="1466" y="1586"/>
                    <a:pt x="1854" y="1269"/>
                    <a:pt x="1854" y="795"/>
                  </a:cubicBezTo>
                  <a:cubicBezTo>
                    <a:pt x="1854" y="358"/>
                    <a:pt x="1496"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2"/>
            <p:cNvSpPr/>
            <p:nvPr/>
          </p:nvSpPr>
          <p:spPr>
            <a:xfrm>
              <a:off x="550455" y="2163875"/>
              <a:ext cx="27314" cy="23277"/>
            </a:xfrm>
            <a:custGeom>
              <a:rect b="b" l="l" r="r" t="t"/>
              <a:pathLst>
                <a:path extrusionOk="0" h="1580" w="1854">
                  <a:moveTo>
                    <a:pt x="1060" y="0"/>
                  </a:moveTo>
                  <a:cubicBezTo>
                    <a:pt x="358" y="0"/>
                    <a:pt x="1" y="847"/>
                    <a:pt x="504" y="1350"/>
                  </a:cubicBezTo>
                  <a:cubicBezTo>
                    <a:pt x="666" y="1509"/>
                    <a:pt x="865" y="1580"/>
                    <a:pt x="1060" y="1580"/>
                  </a:cubicBezTo>
                  <a:cubicBezTo>
                    <a:pt x="1466" y="1580"/>
                    <a:pt x="1854" y="1269"/>
                    <a:pt x="1854" y="795"/>
                  </a:cubicBezTo>
                  <a:cubicBezTo>
                    <a:pt x="1854" y="358"/>
                    <a:pt x="1496"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2"/>
            <p:cNvSpPr/>
            <p:nvPr/>
          </p:nvSpPr>
          <p:spPr>
            <a:xfrm>
              <a:off x="550455" y="2287112"/>
              <a:ext cx="27314" cy="23233"/>
            </a:xfrm>
            <a:custGeom>
              <a:rect b="b" l="l" r="r" t="t"/>
              <a:pathLst>
                <a:path extrusionOk="0" h="1577" w="1854">
                  <a:moveTo>
                    <a:pt x="1060" y="0"/>
                  </a:moveTo>
                  <a:cubicBezTo>
                    <a:pt x="358" y="0"/>
                    <a:pt x="1" y="847"/>
                    <a:pt x="504" y="1350"/>
                  </a:cubicBezTo>
                  <a:cubicBezTo>
                    <a:pt x="664" y="1506"/>
                    <a:pt x="860" y="1576"/>
                    <a:pt x="1052" y="1576"/>
                  </a:cubicBezTo>
                  <a:cubicBezTo>
                    <a:pt x="1461" y="1576"/>
                    <a:pt x="1854" y="1258"/>
                    <a:pt x="1854" y="781"/>
                  </a:cubicBezTo>
                  <a:cubicBezTo>
                    <a:pt x="1840" y="344"/>
                    <a:pt x="1496" y="0"/>
                    <a:pt x="10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2"/>
            <p:cNvSpPr/>
            <p:nvPr/>
          </p:nvSpPr>
          <p:spPr>
            <a:xfrm>
              <a:off x="550455" y="2410335"/>
              <a:ext cx="27314" cy="23248"/>
            </a:xfrm>
            <a:custGeom>
              <a:rect b="b" l="l" r="r" t="t"/>
              <a:pathLst>
                <a:path extrusionOk="0" h="1578" w="1854">
                  <a:moveTo>
                    <a:pt x="1060" y="1"/>
                  </a:moveTo>
                  <a:cubicBezTo>
                    <a:pt x="358" y="1"/>
                    <a:pt x="1" y="848"/>
                    <a:pt x="504" y="1351"/>
                  </a:cubicBezTo>
                  <a:cubicBezTo>
                    <a:pt x="664" y="1507"/>
                    <a:pt x="860" y="1577"/>
                    <a:pt x="1052" y="1577"/>
                  </a:cubicBezTo>
                  <a:cubicBezTo>
                    <a:pt x="1461" y="1577"/>
                    <a:pt x="1854" y="1259"/>
                    <a:pt x="1854" y="782"/>
                  </a:cubicBezTo>
                  <a:cubicBezTo>
                    <a:pt x="1840" y="345"/>
                    <a:pt x="1496" y="1"/>
                    <a:pt x="1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9" name="Google Shape;1509;p32"/>
          <p:cNvSpPr txBox="1"/>
          <p:nvPr>
            <p:ph type="title"/>
          </p:nvPr>
        </p:nvSpPr>
        <p:spPr>
          <a:xfrm>
            <a:off x="206175" y="3539822"/>
            <a:ext cx="4797000" cy="11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and Evaluation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sian Food Workshop by Slidesgo">
  <a:themeElements>
    <a:clrScheme name="Simple Light">
      <a:dk1>
        <a:srgbClr val="FFFFFF"/>
      </a:dk1>
      <a:lt1>
        <a:srgbClr val="1B1B1B"/>
      </a:lt1>
      <a:dk2>
        <a:srgbClr val="F5CDB2"/>
      </a:dk2>
      <a:lt2>
        <a:srgbClr val="EEEEEE"/>
      </a:lt2>
      <a:accent1>
        <a:srgbClr val="FFE6D5"/>
      </a:accent1>
      <a:accent2>
        <a:srgbClr val="FFCFAF"/>
      </a:accent2>
      <a:accent3>
        <a:srgbClr val="F8C7A5"/>
      </a:accent3>
      <a:accent4>
        <a:srgbClr val="A78F7E"/>
      </a:accent4>
      <a:accent5>
        <a:srgbClr val="EE9458"/>
      </a:accent5>
      <a:accent6>
        <a:srgbClr val="FFE6D5"/>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